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  <Override PartName="/ppt/charts/style1.xml" ContentType="application/vnd.ms-office.chartstyle+xml"/>
  <Override PartName="/ppt/charts/colors1.xml" ContentType="application/vnd.ms-office.chartcolorstyl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8" r:id="rId3"/>
    <p:sldId id="259" r:id="rId4"/>
    <p:sldId id="261" r:id="rId5"/>
    <p:sldId id="260" r:id="rId6"/>
    <p:sldId id="273" r:id="rId7"/>
    <p:sldId id="262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</p:sldIdLst>
  <p:sldSz cx="12192000" cy="6858000"/>
  <p:notesSz cx="6858000" cy="9144000"/>
  <p:embeddedFontLst>
    <p:embeddedFont>
      <p:font typeface="Century Gothic" panose="020B0502020202020204" pitchFamily="34" charset="0"/>
      <p:regular r:id="rId18"/>
      <p:bold r:id="rId19"/>
      <p:italic r:id="rId20"/>
      <p:boldItalic r:id="rId21"/>
    </p:embeddedFont>
    <p:embeddedFont>
      <p:font typeface="Bebas Kai" panose="020B0604020202020204" charset="0"/>
      <p:regular r:id="rId22"/>
    </p:embeddedFon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Segoe UI" panose="020B0502040204020203" pitchFamily="34" charset="0"/>
      <p:regular r:id="rId27"/>
      <p:bold r:id="rId28"/>
      <p:italic r:id="rId29"/>
      <p:boldItalic r:id="rId30"/>
    </p:embeddedFont>
    <p:embeddedFont>
      <p:font typeface="Calibri Light" panose="020F0302020204030204" pitchFamily="34" charset="0"/>
      <p:regular r:id="rId31"/>
      <p:italic r:id="rId32"/>
    </p:embeddedFont>
  </p:embeddedFontLst>
  <p:defaultTextStyle>
    <a:defPPr>
      <a:defRPr lang="id-ID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165"/>
    <a:srgbClr val="AFFFFF"/>
    <a:srgbClr val="FFFF99"/>
    <a:srgbClr val="F6E3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Gaya Medium 2 - Akse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70" d="100"/>
          <a:sy n="70" d="100"/>
        </p:scale>
        <p:origin x="-660" y="-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8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font" Target="fonts/font15.fntdata"/><Relationship Id="rId37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Uther Matsu" userId="b8a9f8aa0fc3c7c7" providerId="LiveId" clId="{59BD1713-1344-4543-9660-1A66EE3AF6CD}"/>
    <pc:docChg chg="undo redo custSel addSld delSld modSld sldOrd">
      <pc:chgData name="Uther Matsu" userId="b8a9f8aa0fc3c7c7" providerId="LiveId" clId="{59BD1713-1344-4543-9660-1A66EE3AF6CD}" dt="2021-06-23T06:03:26.372" v="6566"/>
      <pc:docMkLst>
        <pc:docMk/>
      </pc:docMkLst>
      <pc:sldChg chg="addSp delSp modSp mod modTransition">
        <pc:chgData name="Uther Matsu" userId="b8a9f8aa0fc3c7c7" providerId="LiveId" clId="{59BD1713-1344-4543-9660-1A66EE3AF6CD}" dt="2021-06-23T04:45:00.694" v="6244" actId="255"/>
        <pc:sldMkLst>
          <pc:docMk/>
          <pc:sldMk cId="43508138" sldId="256"/>
        </pc:sldMkLst>
        <pc:spChg chg="add mod topLvl">
          <ac:chgData name="Uther Matsu" userId="b8a9f8aa0fc3c7c7" providerId="LiveId" clId="{59BD1713-1344-4543-9660-1A66EE3AF6CD}" dt="2021-06-22T17:01:28.047" v="1405"/>
          <ac:spMkLst>
            <pc:docMk/>
            <pc:sldMk cId="43508138" sldId="256"/>
            <ac:spMk id="5" creationId="{C7814AC6-0074-4FA9-8A5F-486B32905A78}"/>
          </ac:spMkLst>
        </pc:spChg>
        <pc:spChg chg="add mod ord topLvl">
          <ac:chgData name="Uther Matsu" userId="b8a9f8aa0fc3c7c7" providerId="LiveId" clId="{59BD1713-1344-4543-9660-1A66EE3AF6CD}" dt="2021-06-22T05:52:22.981" v="1109" actId="20577"/>
          <ac:spMkLst>
            <pc:docMk/>
            <pc:sldMk cId="43508138" sldId="256"/>
            <ac:spMk id="9" creationId="{6525BE0D-7C5E-44D1-850A-4408F12438CB}"/>
          </ac:spMkLst>
        </pc:spChg>
        <pc:spChg chg="mod topLvl">
          <ac:chgData name="Uther Matsu" userId="b8a9f8aa0fc3c7c7" providerId="LiveId" clId="{59BD1713-1344-4543-9660-1A66EE3AF6CD}" dt="2021-06-22T16:57:50.375" v="1384" actId="207"/>
          <ac:spMkLst>
            <pc:docMk/>
            <pc:sldMk cId="43508138" sldId="256"/>
            <ac:spMk id="10" creationId="{024854F9-24FD-410F-97AA-5F8F52B0339C}"/>
          </ac:spMkLst>
        </pc:spChg>
        <pc:spChg chg="mod topLvl">
          <ac:chgData name="Uther Matsu" userId="b8a9f8aa0fc3c7c7" providerId="LiveId" clId="{59BD1713-1344-4543-9660-1A66EE3AF6CD}" dt="2021-06-23T04:45:00.694" v="6244" actId="255"/>
          <ac:spMkLst>
            <pc:docMk/>
            <pc:sldMk cId="43508138" sldId="256"/>
            <ac:spMk id="11" creationId="{3193D16D-297F-4CF6-8657-301B4855FE06}"/>
          </ac:spMkLst>
        </pc:spChg>
        <pc:spChg chg="mod topLvl">
          <ac:chgData name="Uther Matsu" userId="b8a9f8aa0fc3c7c7" providerId="LiveId" clId="{59BD1713-1344-4543-9660-1A66EE3AF6CD}" dt="2021-06-23T04:45:00.694" v="6244" actId="255"/>
          <ac:spMkLst>
            <pc:docMk/>
            <pc:sldMk cId="43508138" sldId="256"/>
            <ac:spMk id="12" creationId="{2D28B1A4-B7B1-4B83-99BF-B367AACEAA11}"/>
          </ac:spMkLst>
        </pc:spChg>
        <pc:spChg chg="mod topLvl">
          <ac:chgData name="Uther Matsu" userId="b8a9f8aa0fc3c7c7" providerId="LiveId" clId="{59BD1713-1344-4543-9660-1A66EE3AF6CD}" dt="2021-06-22T04:58:54.572" v="1099" actId="1076"/>
          <ac:spMkLst>
            <pc:docMk/>
            <pc:sldMk cId="43508138" sldId="256"/>
            <ac:spMk id="13" creationId="{FBDBFDD1-CC89-43BA-A99E-11F67C0A84E1}"/>
          </ac:spMkLst>
        </pc:spChg>
        <pc:spChg chg="mod topLvl">
          <ac:chgData name="Uther Matsu" userId="b8a9f8aa0fc3c7c7" providerId="LiveId" clId="{59BD1713-1344-4543-9660-1A66EE3AF6CD}" dt="2021-06-22T04:58:54.572" v="1099" actId="1076"/>
          <ac:spMkLst>
            <pc:docMk/>
            <pc:sldMk cId="43508138" sldId="256"/>
            <ac:spMk id="14" creationId="{F0A571BC-96C4-4D67-B68F-1E6561612609}"/>
          </ac:spMkLst>
        </pc:spChg>
        <pc:spChg chg="mod topLvl">
          <ac:chgData name="Uther Matsu" userId="b8a9f8aa0fc3c7c7" providerId="LiveId" clId="{59BD1713-1344-4543-9660-1A66EE3AF6CD}" dt="2021-06-22T04:58:54.572" v="1099" actId="1076"/>
          <ac:spMkLst>
            <pc:docMk/>
            <pc:sldMk cId="43508138" sldId="256"/>
            <ac:spMk id="17" creationId="{72670331-931C-454D-A8FA-C73F2826A875}"/>
          </ac:spMkLst>
        </pc:spChg>
        <pc:spChg chg="add del mod">
          <ac:chgData name="Uther Matsu" userId="b8a9f8aa0fc3c7c7" providerId="LiveId" clId="{59BD1713-1344-4543-9660-1A66EE3AF6CD}" dt="2021-06-22T04:25:39.536" v="476"/>
          <ac:spMkLst>
            <pc:docMk/>
            <pc:sldMk cId="43508138" sldId="256"/>
            <ac:spMk id="19" creationId="{34F4EA03-9E26-4A49-A52E-F566F8BBFA7A}"/>
          </ac:spMkLst>
        </pc:spChg>
        <pc:spChg chg="add del mod">
          <ac:chgData name="Uther Matsu" userId="b8a9f8aa0fc3c7c7" providerId="LiveId" clId="{59BD1713-1344-4543-9660-1A66EE3AF6CD}" dt="2021-06-22T04:25:39.536" v="476"/>
          <ac:spMkLst>
            <pc:docMk/>
            <pc:sldMk cId="43508138" sldId="256"/>
            <ac:spMk id="20" creationId="{631A299F-C444-41CC-BC02-435429DE4818}"/>
          </ac:spMkLst>
        </pc:spChg>
        <pc:spChg chg="add mod">
          <ac:chgData name="Uther Matsu" userId="b8a9f8aa0fc3c7c7" providerId="LiveId" clId="{59BD1713-1344-4543-9660-1A66EE3AF6CD}" dt="2021-06-23T04:45:00.694" v="6244" actId="255"/>
          <ac:spMkLst>
            <pc:docMk/>
            <pc:sldMk cId="43508138" sldId="256"/>
            <ac:spMk id="21" creationId="{7D6DBB78-07AC-4B66-967D-725700A6CF20}"/>
          </ac:spMkLst>
        </pc:spChg>
        <pc:spChg chg="add del mod">
          <ac:chgData name="Uther Matsu" userId="b8a9f8aa0fc3c7c7" providerId="LiveId" clId="{59BD1713-1344-4543-9660-1A66EE3AF6CD}" dt="2021-06-22T04:27:22.640" v="559" actId="478"/>
          <ac:spMkLst>
            <pc:docMk/>
            <pc:sldMk cId="43508138" sldId="256"/>
            <ac:spMk id="22" creationId="{C05C998A-C4C0-4BDA-93DF-81CA9CC0722F}"/>
          </ac:spMkLst>
        </pc:spChg>
        <pc:spChg chg="add mod">
          <ac:chgData name="Uther Matsu" userId="b8a9f8aa0fc3c7c7" providerId="LiveId" clId="{59BD1713-1344-4543-9660-1A66EE3AF6CD}" dt="2021-06-22T04:58:54.572" v="1099" actId="1076"/>
          <ac:spMkLst>
            <pc:docMk/>
            <pc:sldMk cId="43508138" sldId="256"/>
            <ac:spMk id="23" creationId="{960B14FF-4158-44E8-8204-EC2039A04C1E}"/>
          </ac:spMkLst>
        </pc:spChg>
        <pc:spChg chg="add del mod">
          <ac:chgData name="Uther Matsu" userId="b8a9f8aa0fc3c7c7" providerId="LiveId" clId="{59BD1713-1344-4543-9660-1A66EE3AF6CD}" dt="2021-06-22T04:27:22.640" v="559" actId="478"/>
          <ac:spMkLst>
            <pc:docMk/>
            <pc:sldMk cId="43508138" sldId="256"/>
            <ac:spMk id="24" creationId="{75E35922-29C6-49A8-97A4-009797D8F134}"/>
          </ac:spMkLst>
        </pc:spChg>
        <pc:spChg chg="add del mod">
          <ac:chgData name="Uther Matsu" userId="b8a9f8aa0fc3c7c7" providerId="LiveId" clId="{59BD1713-1344-4543-9660-1A66EE3AF6CD}" dt="2021-06-22T07:05:57.145" v="1153" actId="1076"/>
          <ac:spMkLst>
            <pc:docMk/>
            <pc:sldMk cId="43508138" sldId="256"/>
            <ac:spMk id="26" creationId="{8EF3D1F3-7EA1-4DEE-9094-0027BCFE4D1B}"/>
          </ac:spMkLst>
        </pc:spChg>
        <pc:grpChg chg="add mod">
          <ac:chgData name="Uther Matsu" userId="b8a9f8aa0fc3c7c7" providerId="LiveId" clId="{59BD1713-1344-4543-9660-1A66EE3AF6CD}" dt="2021-06-22T03:33:53.211" v="246" actId="164"/>
          <ac:grpSpMkLst>
            <pc:docMk/>
            <pc:sldMk cId="43508138" sldId="256"/>
            <ac:grpSpMk id="4" creationId="{535A5749-8ECB-4EB1-8934-0CE06C0B9C3C}"/>
          </ac:grpSpMkLst>
        </pc:grpChg>
        <pc:grpChg chg="add del mod ord">
          <ac:chgData name="Uther Matsu" userId="b8a9f8aa0fc3c7c7" providerId="LiveId" clId="{59BD1713-1344-4543-9660-1A66EE3AF6CD}" dt="2021-06-22T03:41:29.838" v="308" actId="165"/>
          <ac:grpSpMkLst>
            <pc:docMk/>
            <pc:sldMk cId="43508138" sldId="256"/>
            <ac:grpSpMk id="8" creationId="{DCC02A7F-DE78-4A2E-A150-B4DDDD6312A8}"/>
          </ac:grpSpMkLst>
        </pc:grpChg>
        <pc:picChg chg="add del mod ord">
          <ac:chgData name="Uther Matsu" userId="b8a9f8aa0fc3c7c7" providerId="LiveId" clId="{59BD1713-1344-4543-9660-1A66EE3AF6CD}" dt="2021-06-22T03:39:14.648" v="283" actId="478"/>
          <ac:picMkLst>
            <pc:docMk/>
            <pc:sldMk cId="43508138" sldId="256"/>
            <ac:picMk id="3" creationId="{906A61D9-EF90-40B7-AABB-A58FF77FA2F6}"/>
          </ac:picMkLst>
        </pc:picChg>
        <pc:picChg chg="add del">
          <ac:chgData name="Uther Matsu" userId="b8a9f8aa0fc3c7c7" providerId="LiveId" clId="{59BD1713-1344-4543-9660-1A66EE3AF6CD}" dt="2021-06-22T03:34:13.989" v="257" actId="22"/>
          <ac:picMkLst>
            <pc:docMk/>
            <pc:sldMk cId="43508138" sldId="256"/>
            <ac:picMk id="7" creationId="{49BC8408-D56A-4726-9B3A-049E2924972C}"/>
          </ac:picMkLst>
        </pc:picChg>
        <pc:picChg chg="mod">
          <ac:chgData name="Uther Matsu" userId="b8a9f8aa0fc3c7c7" providerId="LiveId" clId="{59BD1713-1344-4543-9660-1A66EE3AF6CD}" dt="2021-06-22T03:40:12.386" v="306" actId="1076"/>
          <ac:picMkLst>
            <pc:docMk/>
            <pc:sldMk cId="43508138" sldId="256"/>
            <ac:picMk id="16" creationId="{DEDC8CF2-46E7-4216-A4D2-62DB649234E6}"/>
          </ac:picMkLst>
        </pc:picChg>
        <pc:picChg chg="add mod ord modCrop">
          <ac:chgData name="Uther Matsu" userId="b8a9f8aa0fc3c7c7" providerId="LiveId" clId="{59BD1713-1344-4543-9660-1A66EE3AF6CD}" dt="2021-06-22T03:44:51.348" v="382"/>
          <ac:picMkLst>
            <pc:docMk/>
            <pc:sldMk cId="43508138" sldId="256"/>
            <ac:picMk id="18" creationId="{EF87E495-0FE5-452F-9E21-89B13908A776}"/>
          </ac:picMkLst>
        </pc:picChg>
        <pc:picChg chg="add del mod">
          <ac:chgData name="Uther Matsu" userId="b8a9f8aa0fc3c7c7" providerId="LiveId" clId="{59BD1713-1344-4543-9660-1A66EE3AF6CD}" dt="2021-06-22T07:05:57.145" v="1153" actId="1076"/>
          <ac:picMkLst>
            <pc:docMk/>
            <pc:sldMk cId="43508138" sldId="256"/>
            <ac:picMk id="25" creationId="{6097DE90-CBCA-400F-B62D-37382030135F}"/>
          </ac:picMkLst>
        </pc:picChg>
      </pc:sldChg>
      <pc:sldChg chg="addSp delSp modSp new del mod modTransition">
        <pc:chgData name="Uther Matsu" userId="b8a9f8aa0fc3c7c7" providerId="LiveId" clId="{59BD1713-1344-4543-9660-1A66EE3AF6CD}" dt="2021-06-22T03:46:52.556" v="404" actId="47"/>
        <pc:sldMkLst>
          <pc:docMk/>
          <pc:sldMk cId="972576478" sldId="257"/>
        </pc:sldMkLst>
        <pc:spChg chg="del">
          <ac:chgData name="Uther Matsu" userId="b8a9f8aa0fc3c7c7" providerId="LiveId" clId="{59BD1713-1344-4543-9660-1A66EE3AF6CD}" dt="2021-06-22T03:45:09.167" v="384" actId="478"/>
          <ac:spMkLst>
            <pc:docMk/>
            <pc:sldMk cId="972576478" sldId="257"/>
            <ac:spMk id="2" creationId="{421E8351-EADE-4023-BF4A-43DCFE81D7E4}"/>
          </ac:spMkLst>
        </pc:spChg>
        <pc:spChg chg="del">
          <ac:chgData name="Uther Matsu" userId="b8a9f8aa0fc3c7c7" providerId="LiveId" clId="{59BD1713-1344-4543-9660-1A66EE3AF6CD}" dt="2021-06-22T03:45:09.167" v="384" actId="478"/>
          <ac:spMkLst>
            <pc:docMk/>
            <pc:sldMk cId="972576478" sldId="257"/>
            <ac:spMk id="3" creationId="{89560077-9DA7-47CB-B888-4DE392B4636A}"/>
          </ac:spMkLst>
        </pc:spChg>
        <pc:spChg chg="add mod">
          <ac:chgData name="Uther Matsu" userId="b8a9f8aa0fc3c7c7" providerId="LiveId" clId="{59BD1713-1344-4543-9660-1A66EE3AF6CD}" dt="2021-06-22T03:45:32.921" v="392" actId="6549"/>
          <ac:spMkLst>
            <pc:docMk/>
            <pc:sldMk cId="972576478" sldId="257"/>
            <ac:spMk id="4" creationId="{0C922212-65BE-44D6-B839-8252A265CFC8}"/>
          </ac:spMkLst>
        </pc:spChg>
      </pc:sldChg>
      <pc:sldChg chg="addSp delSp modSp add mod modTransition">
        <pc:chgData name="Uther Matsu" userId="b8a9f8aa0fc3c7c7" providerId="LiveId" clId="{59BD1713-1344-4543-9660-1A66EE3AF6CD}" dt="2021-06-23T06:03:26.372" v="6566"/>
        <pc:sldMkLst>
          <pc:docMk/>
          <pc:sldMk cId="869199904" sldId="258"/>
        </pc:sldMkLst>
        <pc:spChg chg="add mod">
          <ac:chgData name="Uther Matsu" userId="b8a9f8aa0fc3c7c7" providerId="LiveId" clId="{59BD1713-1344-4543-9660-1A66EE3AF6CD}" dt="2021-06-22T04:48:30.442" v="1087" actId="1076"/>
          <ac:spMkLst>
            <pc:docMk/>
            <pc:sldMk cId="869199904" sldId="258"/>
            <ac:spMk id="4" creationId="{6D1A1187-799D-49DD-974A-991C84D80925}"/>
          </ac:spMkLst>
        </pc:spChg>
        <pc:spChg chg="mod ord">
          <ac:chgData name="Uther Matsu" userId="b8a9f8aa0fc3c7c7" providerId="LiveId" clId="{59BD1713-1344-4543-9660-1A66EE3AF6CD}" dt="2021-06-22T07:06:30.629" v="1159" actId="164"/>
          <ac:spMkLst>
            <pc:docMk/>
            <pc:sldMk cId="869199904" sldId="258"/>
            <ac:spMk id="5" creationId="{C7814AC6-0074-4FA9-8A5F-486B32905A78}"/>
          </ac:spMkLst>
        </pc:spChg>
        <pc:spChg chg="add mod topLvl">
          <ac:chgData name="Uther Matsu" userId="b8a9f8aa0fc3c7c7" providerId="LiveId" clId="{59BD1713-1344-4543-9660-1A66EE3AF6CD}" dt="2021-06-22T17:01:05.311" v="1403"/>
          <ac:spMkLst>
            <pc:docMk/>
            <pc:sldMk cId="869199904" sldId="258"/>
            <ac:spMk id="6" creationId="{E0D24068-3CBA-460D-91A4-63E2C965B93E}"/>
          </ac:spMkLst>
        </pc:spChg>
        <pc:spChg chg="add del mod">
          <ac:chgData name="Uther Matsu" userId="b8a9f8aa0fc3c7c7" providerId="LiveId" clId="{59BD1713-1344-4543-9660-1A66EE3AF6CD}" dt="2021-06-22T04:39:39.484" v="911" actId="478"/>
          <ac:spMkLst>
            <pc:docMk/>
            <pc:sldMk cId="869199904" sldId="258"/>
            <ac:spMk id="8" creationId="{6D172B05-C31F-47A1-8B10-96432F25B522}"/>
          </ac:spMkLst>
        </pc:spChg>
        <pc:spChg chg="del">
          <ac:chgData name="Uther Matsu" userId="b8a9f8aa0fc3c7c7" providerId="LiveId" clId="{59BD1713-1344-4543-9660-1A66EE3AF6CD}" dt="2021-06-22T03:47:03.868" v="406" actId="478"/>
          <ac:spMkLst>
            <pc:docMk/>
            <pc:sldMk cId="869199904" sldId="258"/>
            <ac:spMk id="9" creationId="{6525BE0D-7C5E-44D1-850A-4408F12438CB}"/>
          </ac:spMkLst>
        </pc:spChg>
        <pc:spChg chg="del">
          <ac:chgData name="Uther Matsu" userId="b8a9f8aa0fc3c7c7" providerId="LiveId" clId="{59BD1713-1344-4543-9660-1A66EE3AF6CD}" dt="2021-06-22T03:47:03.868" v="406" actId="478"/>
          <ac:spMkLst>
            <pc:docMk/>
            <pc:sldMk cId="869199904" sldId="258"/>
            <ac:spMk id="10" creationId="{024854F9-24FD-410F-97AA-5F8F52B0339C}"/>
          </ac:spMkLst>
        </pc:spChg>
        <pc:spChg chg="del">
          <ac:chgData name="Uther Matsu" userId="b8a9f8aa0fc3c7c7" providerId="LiveId" clId="{59BD1713-1344-4543-9660-1A66EE3AF6CD}" dt="2021-06-22T03:47:03.868" v="406" actId="478"/>
          <ac:spMkLst>
            <pc:docMk/>
            <pc:sldMk cId="869199904" sldId="258"/>
            <ac:spMk id="11" creationId="{3193D16D-297F-4CF6-8657-301B4855FE06}"/>
          </ac:spMkLst>
        </pc:spChg>
        <pc:spChg chg="del">
          <ac:chgData name="Uther Matsu" userId="b8a9f8aa0fc3c7c7" providerId="LiveId" clId="{59BD1713-1344-4543-9660-1A66EE3AF6CD}" dt="2021-06-22T03:47:03.868" v="406" actId="478"/>
          <ac:spMkLst>
            <pc:docMk/>
            <pc:sldMk cId="869199904" sldId="258"/>
            <ac:spMk id="12" creationId="{2D28B1A4-B7B1-4B83-99BF-B367AACEAA11}"/>
          </ac:spMkLst>
        </pc:spChg>
        <pc:spChg chg="del">
          <ac:chgData name="Uther Matsu" userId="b8a9f8aa0fc3c7c7" providerId="LiveId" clId="{59BD1713-1344-4543-9660-1A66EE3AF6CD}" dt="2021-06-22T03:47:03.868" v="406" actId="478"/>
          <ac:spMkLst>
            <pc:docMk/>
            <pc:sldMk cId="869199904" sldId="258"/>
            <ac:spMk id="13" creationId="{FBDBFDD1-CC89-43BA-A99E-11F67C0A84E1}"/>
          </ac:spMkLst>
        </pc:spChg>
        <pc:spChg chg="del">
          <ac:chgData name="Uther Matsu" userId="b8a9f8aa0fc3c7c7" providerId="LiveId" clId="{59BD1713-1344-4543-9660-1A66EE3AF6CD}" dt="2021-06-22T03:47:03.868" v="406" actId="478"/>
          <ac:spMkLst>
            <pc:docMk/>
            <pc:sldMk cId="869199904" sldId="258"/>
            <ac:spMk id="14" creationId="{F0A571BC-96C4-4D67-B68F-1E6561612609}"/>
          </ac:spMkLst>
        </pc:spChg>
        <pc:spChg chg="add mod">
          <ac:chgData name="Uther Matsu" userId="b8a9f8aa0fc3c7c7" providerId="LiveId" clId="{59BD1713-1344-4543-9660-1A66EE3AF6CD}" dt="2021-06-22T07:22:44.191" v="1222" actId="165"/>
          <ac:spMkLst>
            <pc:docMk/>
            <pc:sldMk cId="869199904" sldId="258"/>
            <ac:spMk id="15" creationId="{7DAACD93-64C7-42FB-8BD4-A4FAC04602C1}"/>
          </ac:spMkLst>
        </pc:spChg>
        <pc:spChg chg="del">
          <ac:chgData name="Uther Matsu" userId="b8a9f8aa0fc3c7c7" providerId="LiveId" clId="{59BD1713-1344-4543-9660-1A66EE3AF6CD}" dt="2021-06-22T03:47:03.868" v="406" actId="478"/>
          <ac:spMkLst>
            <pc:docMk/>
            <pc:sldMk cId="869199904" sldId="258"/>
            <ac:spMk id="17" creationId="{72670331-931C-454D-A8FA-C73F2826A875}"/>
          </ac:spMkLst>
        </pc:spChg>
        <pc:spChg chg="add del mod">
          <ac:chgData name="Uther Matsu" userId="b8a9f8aa0fc3c7c7" providerId="LiveId" clId="{59BD1713-1344-4543-9660-1A66EE3AF6CD}" dt="2021-06-22T03:49:29.510" v="452"/>
          <ac:spMkLst>
            <pc:docMk/>
            <pc:sldMk cId="869199904" sldId="258"/>
            <ac:spMk id="19" creationId="{A6D03541-DC9E-48A8-93F8-084B0ECA46ED}"/>
          </ac:spMkLst>
        </pc:spChg>
        <pc:spChg chg="add mod topLvl">
          <ac:chgData name="Uther Matsu" userId="b8a9f8aa0fc3c7c7" providerId="LiveId" clId="{59BD1713-1344-4543-9660-1A66EE3AF6CD}" dt="2021-06-22T19:26:28.772" v="2270"/>
          <ac:spMkLst>
            <pc:docMk/>
            <pc:sldMk cId="869199904" sldId="258"/>
            <ac:spMk id="20" creationId="{F46E4016-D577-4881-A277-EDE7B1F44F18}"/>
          </ac:spMkLst>
        </pc:spChg>
        <pc:spChg chg="add mod topLvl">
          <ac:chgData name="Uther Matsu" userId="b8a9f8aa0fc3c7c7" providerId="LiveId" clId="{59BD1713-1344-4543-9660-1A66EE3AF6CD}" dt="2021-06-22T19:26:45.539" v="2271"/>
          <ac:spMkLst>
            <pc:docMk/>
            <pc:sldMk cId="869199904" sldId="258"/>
            <ac:spMk id="21" creationId="{C2152D48-9614-48A4-A968-4FA18AC7356A}"/>
          </ac:spMkLst>
        </pc:spChg>
        <pc:spChg chg="add mod topLvl">
          <ac:chgData name="Uther Matsu" userId="b8a9f8aa0fc3c7c7" providerId="LiveId" clId="{59BD1713-1344-4543-9660-1A66EE3AF6CD}" dt="2021-06-22T19:33:10.807" v="2342"/>
          <ac:spMkLst>
            <pc:docMk/>
            <pc:sldMk cId="869199904" sldId="258"/>
            <ac:spMk id="22" creationId="{7451F014-B53E-4D8F-BECB-217C3A294D0E}"/>
          </ac:spMkLst>
        </pc:spChg>
        <pc:spChg chg="add mod">
          <ac:chgData name="Uther Matsu" userId="b8a9f8aa0fc3c7c7" providerId="LiveId" clId="{59BD1713-1344-4543-9660-1A66EE3AF6CD}" dt="2021-06-22T19:37:17.863" v="2381"/>
          <ac:spMkLst>
            <pc:docMk/>
            <pc:sldMk cId="869199904" sldId="258"/>
            <ac:spMk id="23" creationId="{F240F275-447E-4F56-9E09-C6B716E93594}"/>
          </ac:spMkLst>
        </pc:spChg>
        <pc:spChg chg="add mod">
          <ac:chgData name="Uther Matsu" userId="b8a9f8aa0fc3c7c7" providerId="LiveId" clId="{59BD1713-1344-4543-9660-1A66EE3AF6CD}" dt="2021-06-23T04:48:37.121" v="6256"/>
          <ac:spMkLst>
            <pc:docMk/>
            <pc:sldMk cId="869199904" sldId="258"/>
            <ac:spMk id="24" creationId="{E832FD92-B668-41E0-A4A9-46C27B8773C1}"/>
          </ac:spMkLst>
        </pc:spChg>
        <pc:spChg chg="add mod">
          <ac:chgData name="Uther Matsu" userId="b8a9f8aa0fc3c7c7" providerId="LiveId" clId="{59BD1713-1344-4543-9660-1A66EE3AF6CD}" dt="2021-06-23T06:03:26.372" v="6566"/>
          <ac:spMkLst>
            <pc:docMk/>
            <pc:sldMk cId="869199904" sldId="258"/>
            <ac:spMk id="25" creationId="{7C95309F-9600-44A4-9010-562F1C70547B}"/>
          </ac:spMkLst>
        </pc:spChg>
        <pc:spChg chg="add del mod">
          <ac:chgData name="Uther Matsu" userId="b8a9f8aa0fc3c7c7" providerId="LiveId" clId="{59BD1713-1344-4543-9660-1A66EE3AF6CD}" dt="2021-06-22T04:33:08.692" v="794" actId="478"/>
          <ac:spMkLst>
            <pc:docMk/>
            <pc:sldMk cId="869199904" sldId="258"/>
            <ac:spMk id="26" creationId="{1F38B43A-B7BF-4091-95CC-19F198BC04FD}"/>
          </ac:spMkLst>
        </pc:spChg>
        <pc:spChg chg="add del mod">
          <ac:chgData name="Uther Matsu" userId="b8a9f8aa0fc3c7c7" providerId="LiveId" clId="{59BD1713-1344-4543-9660-1A66EE3AF6CD}" dt="2021-06-22T04:39:39.484" v="911" actId="478"/>
          <ac:spMkLst>
            <pc:docMk/>
            <pc:sldMk cId="869199904" sldId="258"/>
            <ac:spMk id="27" creationId="{E84F93B8-2B06-4028-9AE3-816B6507A94D}"/>
          </ac:spMkLst>
        </pc:spChg>
        <pc:spChg chg="add mod">
          <ac:chgData name="Uther Matsu" userId="b8a9f8aa0fc3c7c7" providerId="LiveId" clId="{59BD1713-1344-4543-9660-1A66EE3AF6CD}" dt="2021-06-22T07:22:44.191" v="1222" actId="165"/>
          <ac:spMkLst>
            <pc:docMk/>
            <pc:sldMk cId="869199904" sldId="258"/>
            <ac:spMk id="28" creationId="{0B05BCEE-3C19-4D82-A45F-92C1CFABFBC3}"/>
          </ac:spMkLst>
        </pc:spChg>
        <pc:spChg chg="add mod">
          <ac:chgData name="Uther Matsu" userId="b8a9f8aa0fc3c7c7" providerId="LiveId" clId="{59BD1713-1344-4543-9660-1A66EE3AF6CD}" dt="2021-06-22T07:22:44.191" v="1222" actId="165"/>
          <ac:spMkLst>
            <pc:docMk/>
            <pc:sldMk cId="869199904" sldId="258"/>
            <ac:spMk id="29" creationId="{EA6F0327-A174-4D30-AEA6-16607D1D592D}"/>
          </ac:spMkLst>
        </pc:spChg>
        <pc:spChg chg="add mod">
          <ac:chgData name="Uther Matsu" userId="b8a9f8aa0fc3c7c7" providerId="LiveId" clId="{59BD1713-1344-4543-9660-1A66EE3AF6CD}" dt="2021-06-22T07:22:44.191" v="1222" actId="165"/>
          <ac:spMkLst>
            <pc:docMk/>
            <pc:sldMk cId="869199904" sldId="258"/>
            <ac:spMk id="30" creationId="{D7FD6DF2-0CCB-40BE-881A-CE71D8938D9A}"/>
          </ac:spMkLst>
        </pc:spChg>
        <pc:spChg chg="add mod">
          <ac:chgData name="Uther Matsu" userId="b8a9f8aa0fc3c7c7" providerId="LiveId" clId="{59BD1713-1344-4543-9660-1A66EE3AF6CD}" dt="2021-06-22T07:22:44.191" v="1222" actId="165"/>
          <ac:spMkLst>
            <pc:docMk/>
            <pc:sldMk cId="869199904" sldId="258"/>
            <ac:spMk id="31" creationId="{F27352AD-7DE1-4F6D-A1DB-BC19AE79CCCB}"/>
          </ac:spMkLst>
        </pc:spChg>
        <pc:spChg chg="add del mod">
          <ac:chgData name="Uther Matsu" userId="b8a9f8aa0fc3c7c7" providerId="LiveId" clId="{59BD1713-1344-4543-9660-1A66EE3AF6CD}" dt="2021-06-22T04:41:41.653" v="941" actId="478"/>
          <ac:spMkLst>
            <pc:docMk/>
            <pc:sldMk cId="869199904" sldId="258"/>
            <ac:spMk id="32" creationId="{735F5115-8ACA-49F7-B64B-E52A8DF22593}"/>
          </ac:spMkLst>
        </pc:spChg>
        <pc:spChg chg="add mod">
          <ac:chgData name="Uther Matsu" userId="b8a9f8aa0fc3c7c7" providerId="LiveId" clId="{59BD1713-1344-4543-9660-1A66EE3AF6CD}" dt="2021-06-22T07:22:44.191" v="1222" actId="165"/>
          <ac:spMkLst>
            <pc:docMk/>
            <pc:sldMk cId="869199904" sldId="258"/>
            <ac:spMk id="33" creationId="{0ACD0723-92CA-49B8-9AA3-19A668C7AF46}"/>
          </ac:spMkLst>
        </pc:spChg>
        <pc:spChg chg="add mod">
          <ac:chgData name="Uther Matsu" userId="b8a9f8aa0fc3c7c7" providerId="LiveId" clId="{59BD1713-1344-4543-9660-1A66EE3AF6CD}" dt="2021-06-22T07:22:44.191" v="1222" actId="165"/>
          <ac:spMkLst>
            <pc:docMk/>
            <pc:sldMk cId="869199904" sldId="258"/>
            <ac:spMk id="34" creationId="{3F8FCB6C-B6C5-4C2C-86CB-E123EDF6E678}"/>
          </ac:spMkLst>
        </pc:spChg>
        <pc:spChg chg="add del mod">
          <ac:chgData name="Uther Matsu" userId="b8a9f8aa0fc3c7c7" providerId="LiveId" clId="{59BD1713-1344-4543-9660-1A66EE3AF6CD}" dt="2021-06-22T04:44:08.315" v="1014" actId="478"/>
          <ac:spMkLst>
            <pc:docMk/>
            <pc:sldMk cId="869199904" sldId="258"/>
            <ac:spMk id="37" creationId="{FB465B80-C395-4A24-A729-EE889E4F0248}"/>
          </ac:spMkLst>
        </pc:spChg>
        <pc:grpChg chg="add del mod">
          <ac:chgData name="Uther Matsu" userId="b8a9f8aa0fc3c7c7" providerId="LiveId" clId="{59BD1713-1344-4543-9660-1A66EE3AF6CD}" dt="2021-06-22T04:37:01.997" v="843" actId="165"/>
          <ac:grpSpMkLst>
            <pc:docMk/>
            <pc:sldMk cId="869199904" sldId="258"/>
            <ac:grpSpMk id="7" creationId="{2123ED10-C28A-4F82-AFF1-ACC366B5517B}"/>
          </ac:grpSpMkLst>
        </pc:grpChg>
        <pc:grpChg chg="add mod topLvl">
          <ac:chgData name="Uther Matsu" userId="b8a9f8aa0fc3c7c7" providerId="LiveId" clId="{59BD1713-1344-4543-9660-1A66EE3AF6CD}" dt="2021-06-22T07:22:44.191" v="1222" actId="165"/>
          <ac:grpSpMkLst>
            <pc:docMk/>
            <pc:sldMk cId="869199904" sldId="258"/>
            <ac:grpSpMk id="53" creationId="{709062B4-B14E-48A3-89B9-F8F60BB08782}"/>
          </ac:grpSpMkLst>
        </pc:grpChg>
        <pc:grpChg chg="add mod topLvl">
          <ac:chgData name="Uther Matsu" userId="b8a9f8aa0fc3c7c7" providerId="LiveId" clId="{59BD1713-1344-4543-9660-1A66EE3AF6CD}" dt="2021-06-22T07:22:44.191" v="1222" actId="165"/>
          <ac:grpSpMkLst>
            <pc:docMk/>
            <pc:sldMk cId="869199904" sldId="258"/>
            <ac:grpSpMk id="55" creationId="{F3237D82-C77F-4460-96A6-7487CC5F813F}"/>
          </ac:grpSpMkLst>
        </pc:grpChg>
        <pc:grpChg chg="add mod topLvl">
          <ac:chgData name="Uther Matsu" userId="b8a9f8aa0fc3c7c7" providerId="LiveId" clId="{59BD1713-1344-4543-9660-1A66EE3AF6CD}" dt="2021-06-22T07:22:44.191" v="1222" actId="165"/>
          <ac:grpSpMkLst>
            <pc:docMk/>
            <pc:sldMk cId="869199904" sldId="258"/>
            <ac:grpSpMk id="56" creationId="{B1149C06-F1A4-4311-9899-713612E8782C}"/>
          </ac:grpSpMkLst>
        </pc:grpChg>
        <pc:grpChg chg="add mod topLvl">
          <ac:chgData name="Uther Matsu" userId="b8a9f8aa0fc3c7c7" providerId="LiveId" clId="{59BD1713-1344-4543-9660-1A66EE3AF6CD}" dt="2021-06-22T07:22:44.191" v="1222" actId="165"/>
          <ac:grpSpMkLst>
            <pc:docMk/>
            <pc:sldMk cId="869199904" sldId="258"/>
            <ac:grpSpMk id="57" creationId="{3B3E5107-DF5D-427A-A4DF-E54C37B2AF48}"/>
          </ac:grpSpMkLst>
        </pc:grpChg>
        <pc:grpChg chg="add mod topLvl">
          <ac:chgData name="Uther Matsu" userId="b8a9f8aa0fc3c7c7" providerId="LiveId" clId="{59BD1713-1344-4543-9660-1A66EE3AF6CD}" dt="2021-06-22T07:22:44.191" v="1222" actId="165"/>
          <ac:grpSpMkLst>
            <pc:docMk/>
            <pc:sldMk cId="869199904" sldId="258"/>
            <ac:grpSpMk id="58" creationId="{9F61506D-61AC-4E68-B3C4-D50E9AA04BF6}"/>
          </ac:grpSpMkLst>
        </pc:grpChg>
        <pc:grpChg chg="add mod topLvl">
          <ac:chgData name="Uther Matsu" userId="b8a9f8aa0fc3c7c7" providerId="LiveId" clId="{59BD1713-1344-4543-9660-1A66EE3AF6CD}" dt="2021-06-22T07:22:44.191" v="1222" actId="165"/>
          <ac:grpSpMkLst>
            <pc:docMk/>
            <pc:sldMk cId="869199904" sldId="258"/>
            <ac:grpSpMk id="59" creationId="{64022E00-544A-40A3-9A6E-2AA890D2CC8D}"/>
          </ac:grpSpMkLst>
        </pc:grpChg>
        <pc:grpChg chg="add mod topLvl">
          <ac:chgData name="Uther Matsu" userId="b8a9f8aa0fc3c7c7" providerId="LiveId" clId="{59BD1713-1344-4543-9660-1A66EE3AF6CD}" dt="2021-06-22T07:22:44.191" v="1222" actId="165"/>
          <ac:grpSpMkLst>
            <pc:docMk/>
            <pc:sldMk cId="869199904" sldId="258"/>
            <ac:grpSpMk id="60" creationId="{AF830D46-B50C-4963-A946-3EC93A3E3F6C}"/>
          </ac:grpSpMkLst>
        </pc:grpChg>
        <pc:grpChg chg="add mod">
          <ac:chgData name="Uther Matsu" userId="b8a9f8aa0fc3c7c7" providerId="LiveId" clId="{59BD1713-1344-4543-9660-1A66EE3AF6CD}" dt="2021-06-22T07:06:30.629" v="1159" actId="164"/>
          <ac:grpSpMkLst>
            <pc:docMk/>
            <pc:sldMk cId="869199904" sldId="258"/>
            <ac:grpSpMk id="76" creationId="{25FF7B99-5D69-4C0B-BC9E-70F10CAE3165}"/>
          </ac:grpSpMkLst>
        </pc:grpChg>
        <pc:grpChg chg="add del mod">
          <ac:chgData name="Uther Matsu" userId="b8a9f8aa0fc3c7c7" providerId="LiveId" clId="{59BD1713-1344-4543-9660-1A66EE3AF6CD}" dt="2021-06-22T07:22:44.191" v="1222" actId="165"/>
          <ac:grpSpMkLst>
            <pc:docMk/>
            <pc:sldMk cId="869199904" sldId="258"/>
            <ac:grpSpMk id="77" creationId="{387BE28B-0054-4525-B073-9B578B980BBD}"/>
          </ac:grpSpMkLst>
        </pc:grpChg>
        <pc:picChg chg="add mod">
          <ac:chgData name="Uther Matsu" userId="b8a9f8aa0fc3c7c7" providerId="LiveId" clId="{59BD1713-1344-4543-9660-1A66EE3AF6CD}" dt="2021-06-22T04:48:30.442" v="1087" actId="1076"/>
          <ac:picMkLst>
            <pc:docMk/>
            <pc:sldMk cId="869199904" sldId="258"/>
            <ac:picMk id="3" creationId="{6A25870F-58F2-4E7D-B617-3A9BEE0E9E8F}"/>
          </ac:picMkLst>
        </pc:picChg>
        <pc:picChg chg="del">
          <ac:chgData name="Uther Matsu" userId="b8a9f8aa0fc3c7c7" providerId="LiveId" clId="{59BD1713-1344-4543-9660-1A66EE3AF6CD}" dt="2021-06-22T03:47:03.868" v="406" actId="478"/>
          <ac:picMkLst>
            <pc:docMk/>
            <pc:sldMk cId="869199904" sldId="258"/>
            <ac:picMk id="16" creationId="{DEDC8CF2-46E7-4216-A4D2-62DB649234E6}"/>
          </ac:picMkLst>
        </pc:picChg>
        <pc:picChg chg="del">
          <ac:chgData name="Uther Matsu" userId="b8a9f8aa0fc3c7c7" providerId="LiveId" clId="{59BD1713-1344-4543-9660-1A66EE3AF6CD}" dt="2021-06-22T03:47:03.868" v="406" actId="478"/>
          <ac:picMkLst>
            <pc:docMk/>
            <pc:sldMk cId="869199904" sldId="258"/>
            <ac:picMk id="18" creationId="{EF87E495-0FE5-452F-9E21-89B13908A776}"/>
          </ac:picMkLst>
        </pc:picChg>
        <pc:picChg chg="add del mod ord">
          <ac:chgData name="Uther Matsu" userId="b8a9f8aa0fc3c7c7" providerId="LiveId" clId="{59BD1713-1344-4543-9660-1A66EE3AF6CD}" dt="2021-06-22T04:43:28.460" v="977" actId="478"/>
          <ac:picMkLst>
            <pc:docMk/>
            <pc:sldMk cId="869199904" sldId="258"/>
            <ac:picMk id="36" creationId="{6CE06951-7641-4F6C-96A1-A95A5BE11025}"/>
          </ac:picMkLst>
        </pc:picChg>
        <pc:picChg chg="add del mod modCrop">
          <ac:chgData name="Uther Matsu" userId="b8a9f8aa0fc3c7c7" providerId="LiveId" clId="{59BD1713-1344-4543-9660-1A66EE3AF6CD}" dt="2021-06-22T04:45:44.982" v="1042"/>
          <ac:picMkLst>
            <pc:docMk/>
            <pc:sldMk cId="869199904" sldId="258"/>
            <ac:picMk id="39" creationId="{F4867FFE-3FF8-4916-8CA5-8DA0FEBE2B0D}"/>
          </ac:picMkLst>
        </pc:picChg>
        <pc:picChg chg="add del mod">
          <ac:chgData name="Uther Matsu" userId="b8a9f8aa0fc3c7c7" providerId="LiveId" clId="{59BD1713-1344-4543-9660-1A66EE3AF6CD}" dt="2021-06-22T04:45:41.415" v="1033"/>
          <ac:picMkLst>
            <pc:docMk/>
            <pc:sldMk cId="869199904" sldId="258"/>
            <ac:picMk id="40" creationId="{BE219F09-8FB8-46B8-A515-504B461CAA9C}"/>
          </ac:picMkLst>
        </pc:picChg>
        <pc:picChg chg="add del mod">
          <ac:chgData name="Uther Matsu" userId="b8a9f8aa0fc3c7c7" providerId="LiveId" clId="{59BD1713-1344-4543-9660-1A66EE3AF6CD}" dt="2021-06-22T04:45:40.941" v="1031"/>
          <ac:picMkLst>
            <pc:docMk/>
            <pc:sldMk cId="869199904" sldId="258"/>
            <ac:picMk id="41" creationId="{41D98F81-6CE3-4236-A945-C589F0CB7995}"/>
          </ac:picMkLst>
        </pc:picChg>
        <pc:picChg chg="add mod modCrop">
          <ac:chgData name="Uther Matsu" userId="b8a9f8aa0fc3c7c7" providerId="LiveId" clId="{59BD1713-1344-4543-9660-1A66EE3AF6CD}" dt="2021-06-23T03:04:11.563" v="2884" actId="1076"/>
          <ac:picMkLst>
            <pc:docMk/>
            <pc:sldMk cId="869199904" sldId="258"/>
            <ac:picMk id="79" creationId="{9EF10583-B604-4760-A38A-2F8A9AB8D655}"/>
          </ac:picMkLst>
        </pc:picChg>
        <pc:picChg chg="add mod">
          <ac:chgData name="Uther Matsu" userId="b8a9f8aa0fc3c7c7" providerId="LiveId" clId="{59BD1713-1344-4543-9660-1A66EE3AF6CD}" dt="2021-06-23T04:47:46.090" v="6255" actId="14861"/>
          <ac:picMkLst>
            <pc:docMk/>
            <pc:sldMk cId="869199904" sldId="258"/>
            <ac:picMk id="9218" creationId="{DE3B47CC-41C6-4AEA-B9FE-05C8B2292480}"/>
          </ac:picMkLst>
        </pc:picChg>
        <pc:cxnChg chg="add mod topLvl">
          <ac:chgData name="Uther Matsu" userId="b8a9f8aa0fc3c7c7" providerId="LiveId" clId="{59BD1713-1344-4543-9660-1A66EE3AF6CD}" dt="2021-06-22T07:22:44.191" v="1222" actId="165"/>
          <ac:cxnSpMkLst>
            <pc:docMk/>
            <pc:sldMk cId="869199904" sldId="258"/>
            <ac:cxnSpMk id="43" creationId="{FEC41619-1834-4964-8731-42586AD0283F}"/>
          </ac:cxnSpMkLst>
        </pc:cxnChg>
        <pc:cxnChg chg="add mod topLvl">
          <ac:chgData name="Uther Matsu" userId="b8a9f8aa0fc3c7c7" providerId="LiveId" clId="{59BD1713-1344-4543-9660-1A66EE3AF6CD}" dt="2021-06-22T07:22:44.191" v="1222" actId="165"/>
          <ac:cxnSpMkLst>
            <pc:docMk/>
            <pc:sldMk cId="869199904" sldId="258"/>
            <ac:cxnSpMk id="46" creationId="{C6FCDEA4-E64B-4534-8912-127F21C7A128}"/>
          </ac:cxnSpMkLst>
        </pc:cxnChg>
        <pc:cxnChg chg="add mod topLvl">
          <ac:chgData name="Uther Matsu" userId="b8a9f8aa0fc3c7c7" providerId="LiveId" clId="{59BD1713-1344-4543-9660-1A66EE3AF6CD}" dt="2021-06-22T07:22:44.191" v="1222" actId="165"/>
          <ac:cxnSpMkLst>
            <pc:docMk/>
            <pc:sldMk cId="869199904" sldId="258"/>
            <ac:cxnSpMk id="49" creationId="{0686E9D7-5DEE-4DB4-BFA9-614587B19F30}"/>
          </ac:cxnSpMkLst>
        </pc:cxnChg>
        <pc:cxnChg chg="add del mod">
          <ac:chgData name="Uther Matsu" userId="b8a9f8aa0fc3c7c7" providerId="LiveId" clId="{59BD1713-1344-4543-9660-1A66EE3AF6CD}" dt="2021-06-22T04:47:38.480" v="1078" actId="11529"/>
          <ac:cxnSpMkLst>
            <pc:docMk/>
            <pc:sldMk cId="869199904" sldId="258"/>
            <ac:cxnSpMk id="62" creationId="{FC7EDF11-139B-4DEC-8FFE-D588BB563C8B}"/>
          </ac:cxnSpMkLst>
        </pc:cxnChg>
        <pc:cxnChg chg="add mod topLvl">
          <ac:chgData name="Uther Matsu" userId="b8a9f8aa0fc3c7c7" providerId="LiveId" clId="{59BD1713-1344-4543-9660-1A66EE3AF6CD}" dt="2021-06-22T07:22:44.191" v="1222" actId="165"/>
          <ac:cxnSpMkLst>
            <pc:docMk/>
            <pc:sldMk cId="869199904" sldId="258"/>
            <ac:cxnSpMk id="65" creationId="{6E7A3806-5971-4CEE-9E63-B3744AE43217}"/>
          </ac:cxnSpMkLst>
        </pc:cxnChg>
        <pc:cxnChg chg="add mod topLvl">
          <ac:chgData name="Uther Matsu" userId="b8a9f8aa0fc3c7c7" providerId="LiveId" clId="{59BD1713-1344-4543-9660-1A66EE3AF6CD}" dt="2021-06-22T07:22:44.191" v="1222" actId="165"/>
          <ac:cxnSpMkLst>
            <pc:docMk/>
            <pc:sldMk cId="869199904" sldId="258"/>
            <ac:cxnSpMk id="70" creationId="{D3645487-125D-44CF-84A7-F618CAC3B735}"/>
          </ac:cxnSpMkLst>
        </pc:cxnChg>
        <pc:cxnChg chg="add mod topLvl">
          <ac:chgData name="Uther Matsu" userId="b8a9f8aa0fc3c7c7" providerId="LiveId" clId="{59BD1713-1344-4543-9660-1A66EE3AF6CD}" dt="2021-06-22T07:22:44.191" v="1222" actId="165"/>
          <ac:cxnSpMkLst>
            <pc:docMk/>
            <pc:sldMk cId="869199904" sldId="258"/>
            <ac:cxnSpMk id="73" creationId="{08018777-D7CB-4928-B1EE-6EDB15FFA0AF}"/>
          </ac:cxnSpMkLst>
        </pc:cxnChg>
      </pc:sldChg>
      <pc:sldChg chg="addSp delSp modSp add mod modTransition modAnim">
        <pc:chgData name="Uther Matsu" userId="b8a9f8aa0fc3c7c7" providerId="LiveId" clId="{59BD1713-1344-4543-9660-1A66EE3AF6CD}" dt="2021-06-22T17:56:09.795" v="1832" actId="1037"/>
        <pc:sldMkLst>
          <pc:docMk/>
          <pc:sldMk cId="2085024967" sldId="259"/>
        </pc:sldMkLst>
        <pc:spChg chg="add del mod">
          <ac:chgData name="Uther Matsu" userId="b8a9f8aa0fc3c7c7" providerId="LiveId" clId="{59BD1713-1344-4543-9660-1A66EE3AF6CD}" dt="2021-06-22T06:05:01.211" v="1116" actId="767"/>
          <ac:spMkLst>
            <pc:docMk/>
            <pc:sldMk cId="2085024967" sldId="259"/>
            <ac:spMk id="2" creationId="{42A94E77-50A0-40AC-9310-7BC4E6F07C25}"/>
          </ac:spMkLst>
        </pc:spChg>
        <pc:spChg chg="del mod">
          <ac:chgData name="Uther Matsu" userId="b8a9f8aa0fc3c7c7" providerId="LiveId" clId="{59BD1713-1344-4543-9660-1A66EE3AF6CD}" dt="2021-06-22T07:07:48.273" v="1165" actId="478"/>
          <ac:spMkLst>
            <pc:docMk/>
            <pc:sldMk cId="2085024967" sldId="259"/>
            <ac:spMk id="4" creationId="{6D1A1187-799D-49DD-974A-991C84D80925}"/>
          </ac:spMkLst>
        </pc:spChg>
        <pc:spChg chg="del">
          <ac:chgData name="Uther Matsu" userId="b8a9f8aa0fc3c7c7" providerId="LiveId" clId="{59BD1713-1344-4543-9660-1A66EE3AF6CD}" dt="2021-06-22T07:11:29.045" v="1199" actId="478"/>
          <ac:spMkLst>
            <pc:docMk/>
            <pc:sldMk cId="2085024967" sldId="259"/>
            <ac:spMk id="5" creationId="{C7814AC6-0074-4FA9-8A5F-486B32905A78}"/>
          </ac:spMkLst>
        </pc:spChg>
        <pc:spChg chg="add mod ord">
          <ac:chgData name="Uther Matsu" userId="b8a9f8aa0fc3c7c7" providerId="LiveId" clId="{59BD1713-1344-4543-9660-1A66EE3AF6CD}" dt="2021-06-22T17:49:48.414" v="1724" actId="13244"/>
          <ac:spMkLst>
            <pc:docMk/>
            <pc:sldMk cId="2085024967" sldId="259"/>
            <ac:spMk id="13" creationId="{D2BBEDAD-315A-49B5-9034-A2E02EB50D69}"/>
          </ac:spMkLst>
        </pc:spChg>
        <pc:spChg chg="add mod">
          <ac:chgData name="Uther Matsu" userId="b8a9f8aa0fc3c7c7" providerId="LiveId" clId="{59BD1713-1344-4543-9660-1A66EE3AF6CD}" dt="2021-06-22T17:48:03.616" v="1711" actId="164"/>
          <ac:spMkLst>
            <pc:docMk/>
            <pc:sldMk cId="2085024967" sldId="259"/>
            <ac:spMk id="17" creationId="{FFB9C991-9574-4723-89FA-6A525E5EC5D9}"/>
          </ac:spMkLst>
        </pc:spChg>
        <pc:spChg chg="add del mod">
          <ac:chgData name="Uther Matsu" userId="b8a9f8aa0fc3c7c7" providerId="LiveId" clId="{59BD1713-1344-4543-9660-1A66EE3AF6CD}" dt="2021-06-22T17:43:23.320" v="1525"/>
          <ac:spMkLst>
            <pc:docMk/>
            <pc:sldMk cId="2085024967" sldId="259"/>
            <ac:spMk id="18" creationId="{8B512FDF-F914-43E7-8BCD-211F24968551}"/>
          </ac:spMkLst>
        </pc:spChg>
        <pc:spChg chg="add del mod">
          <ac:chgData name="Uther Matsu" userId="b8a9f8aa0fc3c7c7" providerId="LiveId" clId="{59BD1713-1344-4543-9660-1A66EE3AF6CD}" dt="2021-06-22T17:43:31.054" v="1530" actId="478"/>
          <ac:spMkLst>
            <pc:docMk/>
            <pc:sldMk cId="2085024967" sldId="259"/>
            <ac:spMk id="19" creationId="{AD7A367A-1FE1-4885-BC28-C291DB8F8921}"/>
          </ac:spMkLst>
        </pc:spChg>
        <pc:spChg chg="add mod ord">
          <ac:chgData name="Uther Matsu" userId="b8a9f8aa0fc3c7c7" providerId="LiveId" clId="{59BD1713-1344-4543-9660-1A66EE3AF6CD}" dt="2021-06-22T17:49:26.629" v="1719" actId="13244"/>
          <ac:spMkLst>
            <pc:docMk/>
            <pc:sldMk cId="2085024967" sldId="259"/>
            <ac:spMk id="38" creationId="{EB1AE104-199A-45F5-BCC5-B070E3441B4B}"/>
          </ac:spMkLst>
        </pc:spChg>
        <pc:spChg chg="add mod ord">
          <ac:chgData name="Uther Matsu" userId="b8a9f8aa0fc3c7c7" providerId="LiveId" clId="{59BD1713-1344-4543-9660-1A66EE3AF6CD}" dt="2021-06-22T17:47:21.856" v="1703" actId="1076"/>
          <ac:spMkLst>
            <pc:docMk/>
            <pc:sldMk cId="2085024967" sldId="259"/>
            <ac:spMk id="39" creationId="{F38A3158-C814-4C01-B120-F04758EB9C29}"/>
          </ac:spMkLst>
        </pc:spChg>
        <pc:spChg chg="add mod ord">
          <ac:chgData name="Uther Matsu" userId="b8a9f8aa0fc3c7c7" providerId="LiveId" clId="{59BD1713-1344-4543-9660-1A66EE3AF6CD}" dt="2021-06-22T17:56:09.795" v="1832" actId="1037"/>
          <ac:spMkLst>
            <pc:docMk/>
            <pc:sldMk cId="2085024967" sldId="259"/>
            <ac:spMk id="45" creationId="{750F3831-594A-41B5-847E-26986CC5A766}"/>
          </ac:spMkLst>
        </pc:spChg>
        <pc:spChg chg="add mod ord">
          <ac:chgData name="Uther Matsu" userId="b8a9f8aa0fc3c7c7" providerId="LiveId" clId="{59BD1713-1344-4543-9660-1A66EE3AF6CD}" dt="2021-06-22T17:49:51.126" v="1726" actId="13244"/>
          <ac:spMkLst>
            <pc:docMk/>
            <pc:sldMk cId="2085024967" sldId="259"/>
            <ac:spMk id="52" creationId="{A7AF8E98-95DE-47B9-B290-27DD5BEA04C0}"/>
          </ac:spMkLst>
        </pc:spChg>
        <pc:spChg chg="add mod">
          <ac:chgData name="Uther Matsu" userId="b8a9f8aa0fc3c7c7" providerId="LiveId" clId="{59BD1713-1344-4543-9660-1A66EE3AF6CD}" dt="2021-06-22T17:52:10.646" v="1774" actId="20577"/>
          <ac:spMkLst>
            <pc:docMk/>
            <pc:sldMk cId="2085024967" sldId="259"/>
            <ac:spMk id="61" creationId="{E0997246-29E9-48A6-89AF-C320734C01CC}"/>
          </ac:spMkLst>
        </pc:spChg>
        <pc:grpChg chg="add mod ord">
          <ac:chgData name="Uther Matsu" userId="b8a9f8aa0fc3c7c7" providerId="LiveId" clId="{59BD1713-1344-4543-9660-1A66EE3AF6CD}" dt="2021-06-22T17:49:36.046" v="1721" actId="13244"/>
          <ac:grpSpMkLst>
            <pc:docMk/>
            <pc:sldMk cId="2085024967" sldId="259"/>
            <ac:grpSpMk id="36" creationId="{88F9EA55-68BB-4B78-806D-631FD492EB34}"/>
          </ac:grpSpMkLst>
        </pc:grpChg>
        <pc:grpChg chg="add mod ord">
          <ac:chgData name="Uther Matsu" userId="b8a9f8aa0fc3c7c7" providerId="LiveId" clId="{59BD1713-1344-4543-9660-1A66EE3AF6CD}" dt="2021-06-22T17:49:37.070" v="1722" actId="13244"/>
          <ac:grpSpMkLst>
            <pc:docMk/>
            <pc:sldMk cId="2085024967" sldId="259"/>
            <ac:grpSpMk id="40" creationId="{513FC8BC-2265-43BE-926A-9BF6A72682A1}"/>
          </ac:grpSpMkLst>
        </pc:grpChg>
        <pc:grpChg chg="del">
          <ac:chgData name="Uther Matsu" userId="b8a9f8aa0fc3c7c7" providerId="LiveId" clId="{59BD1713-1344-4543-9660-1A66EE3AF6CD}" dt="2021-06-22T06:04:17.206" v="1111" actId="478"/>
          <ac:grpSpMkLst>
            <pc:docMk/>
            <pc:sldMk cId="2085024967" sldId="259"/>
            <ac:grpSpMk id="53" creationId="{709062B4-B14E-48A3-89B9-F8F60BB08782}"/>
          </ac:grpSpMkLst>
        </pc:grpChg>
        <pc:grpChg chg="del">
          <ac:chgData name="Uther Matsu" userId="b8a9f8aa0fc3c7c7" providerId="LiveId" clId="{59BD1713-1344-4543-9660-1A66EE3AF6CD}" dt="2021-06-22T06:04:17.206" v="1111" actId="478"/>
          <ac:grpSpMkLst>
            <pc:docMk/>
            <pc:sldMk cId="2085024967" sldId="259"/>
            <ac:grpSpMk id="55" creationId="{F3237D82-C77F-4460-96A6-7487CC5F813F}"/>
          </ac:grpSpMkLst>
        </pc:grpChg>
        <pc:grpChg chg="del">
          <ac:chgData name="Uther Matsu" userId="b8a9f8aa0fc3c7c7" providerId="LiveId" clId="{59BD1713-1344-4543-9660-1A66EE3AF6CD}" dt="2021-06-22T06:04:17.206" v="1111" actId="478"/>
          <ac:grpSpMkLst>
            <pc:docMk/>
            <pc:sldMk cId="2085024967" sldId="259"/>
            <ac:grpSpMk id="56" creationId="{B1149C06-F1A4-4311-9899-713612E8782C}"/>
          </ac:grpSpMkLst>
        </pc:grpChg>
        <pc:grpChg chg="del">
          <ac:chgData name="Uther Matsu" userId="b8a9f8aa0fc3c7c7" providerId="LiveId" clId="{59BD1713-1344-4543-9660-1A66EE3AF6CD}" dt="2021-06-22T06:04:17.206" v="1111" actId="478"/>
          <ac:grpSpMkLst>
            <pc:docMk/>
            <pc:sldMk cId="2085024967" sldId="259"/>
            <ac:grpSpMk id="57" creationId="{3B3E5107-DF5D-427A-A4DF-E54C37B2AF48}"/>
          </ac:grpSpMkLst>
        </pc:grpChg>
        <pc:grpChg chg="del">
          <ac:chgData name="Uther Matsu" userId="b8a9f8aa0fc3c7c7" providerId="LiveId" clId="{59BD1713-1344-4543-9660-1A66EE3AF6CD}" dt="2021-06-22T06:04:17.206" v="1111" actId="478"/>
          <ac:grpSpMkLst>
            <pc:docMk/>
            <pc:sldMk cId="2085024967" sldId="259"/>
            <ac:grpSpMk id="58" creationId="{9F61506D-61AC-4E68-B3C4-D50E9AA04BF6}"/>
          </ac:grpSpMkLst>
        </pc:grpChg>
        <pc:grpChg chg="del">
          <ac:chgData name="Uther Matsu" userId="b8a9f8aa0fc3c7c7" providerId="LiveId" clId="{59BD1713-1344-4543-9660-1A66EE3AF6CD}" dt="2021-06-22T06:04:17.206" v="1111" actId="478"/>
          <ac:grpSpMkLst>
            <pc:docMk/>
            <pc:sldMk cId="2085024967" sldId="259"/>
            <ac:grpSpMk id="59" creationId="{64022E00-544A-40A3-9A6E-2AA890D2CC8D}"/>
          </ac:grpSpMkLst>
        </pc:grpChg>
        <pc:grpChg chg="del">
          <ac:chgData name="Uther Matsu" userId="b8a9f8aa0fc3c7c7" providerId="LiveId" clId="{59BD1713-1344-4543-9660-1A66EE3AF6CD}" dt="2021-06-22T06:04:17.206" v="1111" actId="478"/>
          <ac:grpSpMkLst>
            <pc:docMk/>
            <pc:sldMk cId="2085024967" sldId="259"/>
            <ac:grpSpMk id="60" creationId="{AF830D46-B50C-4963-A946-3EC93A3E3F6C}"/>
          </ac:grpSpMkLst>
        </pc:grpChg>
        <pc:picChg chg="del mod">
          <ac:chgData name="Uther Matsu" userId="b8a9f8aa0fc3c7c7" providerId="LiveId" clId="{59BD1713-1344-4543-9660-1A66EE3AF6CD}" dt="2021-06-22T07:07:48.273" v="1165" actId="478"/>
          <ac:picMkLst>
            <pc:docMk/>
            <pc:sldMk cId="2085024967" sldId="259"/>
            <ac:picMk id="3" creationId="{6A25870F-58F2-4E7D-B617-3A9BEE0E9E8F}"/>
          </ac:picMkLst>
        </pc:picChg>
        <pc:picChg chg="add mod ord">
          <ac:chgData name="Uther Matsu" userId="b8a9f8aa0fc3c7c7" providerId="LiveId" clId="{59BD1713-1344-4543-9660-1A66EE3AF6CD}" dt="2021-06-22T17:49:26.629" v="1719" actId="13244"/>
          <ac:picMkLst>
            <pc:docMk/>
            <pc:sldMk cId="2085024967" sldId="259"/>
            <ac:picMk id="8" creationId="{B6DC7543-2432-4315-816A-21CF84830C1A}"/>
          </ac:picMkLst>
        </pc:picChg>
        <pc:picChg chg="add del mod">
          <ac:chgData name="Uther Matsu" userId="b8a9f8aa0fc3c7c7" providerId="LiveId" clId="{59BD1713-1344-4543-9660-1A66EE3AF6CD}" dt="2021-06-22T06:09:17.081" v="1131" actId="931"/>
          <ac:picMkLst>
            <pc:docMk/>
            <pc:sldMk cId="2085024967" sldId="259"/>
            <ac:picMk id="10" creationId="{5A5375EB-C370-4CDE-B43F-0774B9557385}"/>
          </ac:picMkLst>
        </pc:picChg>
        <pc:picChg chg="add mod ord modCrop">
          <ac:chgData name="Uther Matsu" userId="b8a9f8aa0fc3c7c7" providerId="LiveId" clId="{59BD1713-1344-4543-9660-1A66EE3AF6CD}" dt="2021-06-22T17:49:33.414" v="1720" actId="13244"/>
          <ac:picMkLst>
            <pc:docMk/>
            <pc:sldMk cId="2085024967" sldId="259"/>
            <ac:picMk id="12" creationId="{715077FA-AD52-4EF2-935B-BEC0E15E8A70}"/>
          </ac:picMkLst>
        </pc:picChg>
        <pc:picChg chg="add mod modCrop">
          <ac:chgData name="Uther Matsu" userId="b8a9f8aa0fc3c7c7" providerId="LiveId" clId="{59BD1713-1344-4543-9660-1A66EE3AF6CD}" dt="2021-06-22T17:48:03.616" v="1711" actId="164"/>
          <ac:picMkLst>
            <pc:docMk/>
            <pc:sldMk cId="2085024967" sldId="259"/>
            <ac:picMk id="16" creationId="{56261156-7E8D-4EBA-9A52-47AE71E3CAD1}"/>
          </ac:picMkLst>
        </pc:picChg>
        <pc:picChg chg="add mod">
          <ac:chgData name="Uther Matsu" userId="b8a9f8aa0fc3c7c7" providerId="LiveId" clId="{59BD1713-1344-4543-9660-1A66EE3AF6CD}" dt="2021-06-22T17:48:06.566" v="1712" actId="164"/>
          <ac:picMkLst>
            <pc:docMk/>
            <pc:sldMk cId="2085024967" sldId="259"/>
            <ac:picMk id="27" creationId="{06F9A7AF-C9F0-4BDD-B5A8-A5F12EFF3641}"/>
          </ac:picMkLst>
        </pc:picChg>
        <pc:picChg chg="add mod ord modCrop">
          <ac:chgData name="Uther Matsu" userId="b8a9f8aa0fc3c7c7" providerId="LiveId" clId="{59BD1713-1344-4543-9660-1A66EE3AF6CD}" dt="2021-06-22T17:49:45.654" v="1723" actId="13244"/>
          <ac:picMkLst>
            <pc:docMk/>
            <pc:sldMk cId="2085024967" sldId="259"/>
            <ac:picMk id="35" creationId="{A606C15A-6760-40A5-B615-750E4FE5B410}"/>
          </ac:picMkLst>
        </pc:picChg>
        <pc:picChg chg="add mod ord">
          <ac:chgData name="Uther Matsu" userId="b8a9f8aa0fc3c7c7" providerId="LiveId" clId="{59BD1713-1344-4543-9660-1A66EE3AF6CD}" dt="2021-06-22T17:49:26.629" v="1719" actId="13244"/>
          <ac:picMkLst>
            <pc:docMk/>
            <pc:sldMk cId="2085024967" sldId="259"/>
            <ac:picMk id="37" creationId="{0FE0534B-E40E-4EAD-AFF3-8BF512B7299C}"/>
          </ac:picMkLst>
        </pc:picChg>
        <pc:picChg chg="add mod">
          <ac:chgData name="Uther Matsu" userId="b8a9f8aa0fc3c7c7" providerId="LiveId" clId="{59BD1713-1344-4543-9660-1A66EE3AF6CD}" dt="2021-06-22T17:48:06.566" v="1712" actId="164"/>
          <ac:picMkLst>
            <pc:docMk/>
            <pc:sldMk cId="2085024967" sldId="259"/>
            <ac:picMk id="47" creationId="{96FFDC79-DA9B-4F31-A9F8-21C544B8ABE0}"/>
          </ac:picMkLst>
        </pc:picChg>
        <pc:cxnChg chg="del mod">
          <ac:chgData name="Uther Matsu" userId="b8a9f8aa0fc3c7c7" providerId="LiveId" clId="{59BD1713-1344-4543-9660-1A66EE3AF6CD}" dt="2021-06-22T06:04:24.565" v="1112" actId="478"/>
          <ac:cxnSpMkLst>
            <pc:docMk/>
            <pc:sldMk cId="2085024967" sldId="259"/>
            <ac:cxnSpMk id="43" creationId="{FEC41619-1834-4964-8731-42586AD0283F}"/>
          </ac:cxnSpMkLst>
        </pc:cxnChg>
        <pc:cxnChg chg="del mod">
          <ac:chgData name="Uther Matsu" userId="b8a9f8aa0fc3c7c7" providerId="LiveId" clId="{59BD1713-1344-4543-9660-1A66EE3AF6CD}" dt="2021-06-22T06:04:24.565" v="1112" actId="478"/>
          <ac:cxnSpMkLst>
            <pc:docMk/>
            <pc:sldMk cId="2085024967" sldId="259"/>
            <ac:cxnSpMk id="46" creationId="{C6FCDEA4-E64B-4534-8912-127F21C7A128}"/>
          </ac:cxnSpMkLst>
        </pc:cxnChg>
        <pc:cxnChg chg="del mod">
          <ac:chgData name="Uther Matsu" userId="b8a9f8aa0fc3c7c7" providerId="LiveId" clId="{59BD1713-1344-4543-9660-1A66EE3AF6CD}" dt="2021-06-22T06:04:24.565" v="1112" actId="478"/>
          <ac:cxnSpMkLst>
            <pc:docMk/>
            <pc:sldMk cId="2085024967" sldId="259"/>
            <ac:cxnSpMk id="49" creationId="{0686E9D7-5DEE-4DB4-BFA9-614587B19F30}"/>
          </ac:cxnSpMkLst>
        </pc:cxnChg>
        <pc:cxnChg chg="del mod">
          <ac:chgData name="Uther Matsu" userId="b8a9f8aa0fc3c7c7" providerId="LiveId" clId="{59BD1713-1344-4543-9660-1A66EE3AF6CD}" dt="2021-06-22T06:04:24.565" v="1112" actId="478"/>
          <ac:cxnSpMkLst>
            <pc:docMk/>
            <pc:sldMk cId="2085024967" sldId="259"/>
            <ac:cxnSpMk id="65" creationId="{6E7A3806-5971-4CEE-9E63-B3744AE43217}"/>
          </ac:cxnSpMkLst>
        </pc:cxnChg>
        <pc:cxnChg chg="del mod">
          <ac:chgData name="Uther Matsu" userId="b8a9f8aa0fc3c7c7" providerId="LiveId" clId="{59BD1713-1344-4543-9660-1A66EE3AF6CD}" dt="2021-06-22T06:04:24.565" v="1112" actId="478"/>
          <ac:cxnSpMkLst>
            <pc:docMk/>
            <pc:sldMk cId="2085024967" sldId="259"/>
            <ac:cxnSpMk id="70" creationId="{D3645487-125D-44CF-84A7-F618CAC3B735}"/>
          </ac:cxnSpMkLst>
        </pc:cxnChg>
        <pc:cxnChg chg="del mod">
          <ac:chgData name="Uther Matsu" userId="b8a9f8aa0fc3c7c7" providerId="LiveId" clId="{59BD1713-1344-4543-9660-1A66EE3AF6CD}" dt="2021-06-22T06:04:24.565" v="1112" actId="478"/>
          <ac:cxnSpMkLst>
            <pc:docMk/>
            <pc:sldMk cId="2085024967" sldId="259"/>
            <ac:cxnSpMk id="73" creationId="{08018777-D7CB-4928-B1EE-6EDB15FFA0AF}"/>
          </ac:cxnSpMkLst>
        </pc:cxnChg>
      </pc:sldChg>
      <pc:sldChg chg="new del">
        <pc:chgData name="Uther Matsu" userId="b8a9f8aa0fc3c7c7" providerId="LiveId" clId="{59BD1713-1344-4543-9660-1A66EE3AF6CD}" dt="2021-06-22T12:45:42.597" v="1337" actId="47"/>
        <pc:sldMkLst>
          <pc:docMk/>
          <pc:sldMk cId="911759403" sldId="260"/>
        </pc:sldMkLst>
      </pc:sldChg>
      <pc:sldChg chg="addSp delSp modSp add mod delAnim modAnim">
        <pc:chgData name="Uther Matsu" userId="b8a9f8aa0fc3c7c7" providerId="LiveId" clId="{59BD1713-1344-4543-9660-1A66EE3AF6CD}" dt="2021-06-22T19:42:54.845" v="2439"/>
        <pc:sldMkLst>
          <pc:docMk/>
          <pc:sldMk cId="3874211880" sldId="260"/>
        </pc:sldMkLst>
        <pc:spChg chg="add mod">
          <ac:chgData name="Uther Matsu" userId="b8a9f8aa0fc3c7c7" providerId="LiveId" clId="{59BD1713-1344-4543-9660-1A66EE3AF6CD}" dt="2021-06-22T18:12:16.369" v="1973" actId="1076"/>
          <ac:spMkLst>
            <pc:docMk/>
            <pc:sldMk cId="3874211880" sldId="260"/>
            <ac:spMk id="2" creationId="{410FC978-D441-42ED-9DDC-56877B6B7033}"/>
          </ac:spMkLst>
        </pc:spChg>
        <pc:spChg chg="del">
          <ac:chgData name="Uther Matsu" userId="b8a9f8aa0fc3c7c7" providerId="LiveId" clId="{59BD1713-1344-4543-9660-1A66EE3AF6CD}" dt="2021-06-22T18:09:04.620" v="1851" actId="478"/>
          <ac:spMkLst>
            <pc:docMk/>
            <pc:sldMk cId="3874211880" sldId="260"/>
            <ac:spMk id="13" creationId="{D2BBEDAD-315A-49B5-9034-A2E02EB50D69}"/>
          </ac:spMkLst>
        </pc:spChg>
        <pc:spChg chg="add mod">
          <ac:chgData name="Uther Matsu" userId="b8a9f8aa0fc3c7c7" providerId="LiveId" clId="{59BD1713-1344-4543-9660-1A66EE3AF6CD}" dt="2021-06-22T18:12:16.369" v="1973" actId="1076"/>
          <ac:spMkLst>
            <pc:docMk/>
            <pc:sldMk cId="3874211880" sldId="260"/>
            <ac:spMk id="19" creationId="{A66A9912-518A-4788-8D0A-BDE58D76A1A6}"/>
          </ac:spMkLst>
        </pc:spChg>
        <pc:spChg chg="add mod">
          <ac:chgData name="Uther Matsu" userId="b8a9f8aa0fc3c7c7" providerId="LiveId" clId="{59BD1713-1344-4543-9660-1A66EE3AF6CD}" dt="2021-06-22T18:12:16.369" v="1973" actId="1076"/>
          <ac:spMkLst>
            <pc:docMk/>
            <pc:sldMk cId="3874211880" sldId="260"/>
            <ac:spMk id="21" creationId="{2160C3E1-201E-4783-819C-FBD7BB19A812}"/>
          </ac:spMkLst>
        </pc:spChg>
        <pc:spChg chg="add mod">
          <ac:chgData name="Uther Matsu" userId="b8a9f8aa0fc3c7c7" providerId="LiveId" clId="{59BD1713-1344-4543-9660-1A66EE3AF6CD}" dt="2021-06-22T18:12:16.369" v="1973" actId="1076"/>
          <ac:spMkLst>
            <pc:docMk/>
            <pc:sldMk cId="3874211880" sldId="260"/>
            <ac:spMk id="22" creationId="{E49292C7-995F-4BF0-AEDA-B17A1C02336F}"/>
          </ac:spMkLst>
        </pc:spChg>
        <pc:spChg chg="mod">
          <ac:chgData name="Uther Matsu" userId="b8a9f8aa0fc3c7c7" providerId="LiveId" clId="{59BD1713-1344-4543-9660-1A66EE3AF6CD}" dt="2021-06-22T18:08:56.883" v="1850" actId="20577"/>
          <ac:spMkLst>
            <pc:docMk/>
            <pc:sldMk cId="3874211880" sldId="260"/>
            <ac:spMk id="38" creationId="{EB1AE104-199A-45F5-BCC5-B070E3441B4B}"/>
          </ac:spMkLst>
        </pc:spChg>
        <pc:spChg chg="mod">
          <ac:chgData name="Uther Matsu" userId="b8a9f8aa0fc3c7c7" providerId="LiveId" clId="{59BD1713-1344-4543-9660-1A66EE3AF6CD}" dt="2021-06-22T18:11:03.398" v="1934" actId="1076"/>
          <ac:spMkLst>
            <pc:docMk/>
            <pc:sldMk cId="3874211880" sldId="260"/>
            <ac:spMk id="39" creationId="{F38A3158-C814-4C01-B120-F04758EB9C29}"/>
          </ac:spMkLst>
        </pc:spChg>
        <pc:spChg chg="del">
          <ac:chgData name="Uther Matsu" userId="b8a9f8aa0fc3c7c7" providerId="LiveId" clId="{59BD1713-1344-4543-9660-1A66EE3AF6CD}" dt="2021-06-22T18:09:04.620" v="1851" actId="478"/>
          <ac:spMkLst>
            <pc:docMk/>
            <pc:sldMk cId="3874211880" sldId="260"/>
            <ac:spMk id="45" creationId="{750F3831-594A-41B5-847E-26986CC5A766}"/>
          </ac:spMkLst>
        </pc:spChg>
        <pc:spChg chg="del">
          <ac:chgData name="Uther Matsu" userId="b8a9f8aa0fc3c7c7" providerId="LiveId" clId="{59BD1713-1344-4543-9660-1A66EE3AF6CD}" dt="2021-06-22T18:09:04.620" v="1851" actId="478"/>
          <ac:spMkLst>
            <pc:docMk/>
            <pc:sldMk cId="3874211880" sldId="260"/>
            <ac:spMk id="52" creationId="{A7AF8E98-95DE-47B9-B290-27DD5BEA04C0}"/>
          </ac:spMkLst>
        </pc:spChg>
        <pc:spChg chg="del">
          <ac:chgData name="Uther Matsu" userId="b8a9f8aa0fc3c7c7" providerId="LiveId" clId="{59BD1713-1344-4543-9660-1A66EE3AF6CD}" dt="2021-06-22T18:09:04.620" v="1851" actId="478"/>
          <ac:spMkLst>
            <pc:docMk/>
            <pc:sldMk cId="3874211880" sldId="260"/>
            <ac:spMk id="61" creationId="{E0997246-29E9-48A6-89AF-C320734C01CC}"/>
          </ac:spMkLst>
        </pc:spChg>
        <pc:grpChg chg="del">
          <ac:chgData name="Uther Matsu" userId="b8a9f8aa0fc3c7c7" providerId="LiveId" clId="{59BD1713-1344-4543-9660-1A66EE3AF6CD}" dt="2021-06-22T18:09:04.620" v="1851" actId="478"/>
          <ac:grpSpMkLst>
            <pc:docMk/>
            <pc:sldMk cId="3874211880" sldId="260"/>
            <ac:grpSpMk id="36" creationId="{88F9EA55-68BB-4B78-806D-631FD492EB34}"/>
          </ac:grpSpMkLst>
        </pc:grpChg>
        <pc:grpChg chg="del">
          <ac:chgData name="Uther Matsu" userId="b8a9f8aa0fc3c7c7" providerId="LiveId" clId="{59BD1713-1344-4543-9660-1A66EE3AF6CD}" dt="2021-06-22T18:09:04.620" v="1851" actId="478"/>
          <ac:grpSpMkLst>
            <pc:docMk/>
            <pc:sldMk cId="3874211880" sldId="260"/>
            <ac:grpSpMk id="40" creationId="{513FC8BC-2265-43BE-926A-9BF6A72682A1}"/>
          </ac:grpSpMkLst>
        </pc:grpChg>
        <pc:picChg chg="add del mod">
          <ac:chgData name="Uther Matsu" userId="b8a9f8aa0fc3c7c7" providerId="LiveId" clId="{59BD1713-1344-4543-9660-1A66EE3AF6CD}" dt="2021-06-22T19:22:38.450" v="2243" actId="931"/>
          <ac:picMkLst>
            <pc:docMk/>
            <pc:sldMk cId="3874211880" sldId="260"/>
            <ac:picMk id="9" creationId="{4235389E-E707-4B86-9C94-F89B69CC3205}"/>
          </ac:picMkLst>
        </pc:picChg>
        <pc:picChg chg="del">
          <ac:chgData name="Uther Matsu" userId="b8a9f8aa0fc3c7c7" providerId="LiveId" clId="{59BD1713-1344-4543-9660-1A66EE3AF6CD}" dt="2021-06-22T18:09:04.620" v="1851" actId="478"/>
          <ac:picMkLst>
            <pc:docMk/>
            <pc:sldMk cId="3874211880" sldId="260"/>
            <ac:picMk id="12" creationId="{715077FA-AD52-4EF2-935B-BEC0E15E8A70}"/>
          </ac:picMkLst>
        </pc:picChg>
        <pc:picChg chg="del">
          <ac:chgData name="Uther Matsu" userId="b8a9f8aa0fc3c7c7" providerId="LiveId" clId="{59BD1713-1344-4543-9660-1A66EE3AF6CD}" dt="2021-06-22T18:09:04.620" v="1851" actId="478"/>
          <ac:picMkLst>
            <pc:docMk/>
            <pc:sldMk cId="3874211880" sldId="260"/>
            <ac:picMk id="35" creationId="{A606C15A-6760-40A5-B615-750E4FE5B410}"/>
          </ac:picMkLst>
        </pc:picChg>
        <pc:picChg chg="mod">
          <ac:chgData name="Uther Matsu" userId="b8a9f8aa0fc3c7c7" providerId="LiveId" clId="{59BD1713-1344-4543-9660-1A66EE3AF6CD}" dt="2021-06-22T19:23:11.926" v="2246" actId="14826"/>
          <ac:picMkLst>
            <pc:docMk/>
            <pc:sldMk cId="3874211880" sldId="260"/>
            <ac:picMk id="37" creationId="{0FE0534B-E40E-4EAD-AFF3-8BF512B7299C}"/>
          </ac:picMkLst>
        </pc:picChg>
        <pc:cxnChg chg="add mod">
          <ac:chgData name="Uther Matsu" userId="b8a9f8aa0fc3c7c7" providerId="LiveId" clId="{59BD1713-1344-4543-9660-1A66EE3AF6CD}" dt="2021-06-22T18:12:16.369" v="1973" actId="1076"/>
          <ac:cxnSpMkLst>
            <pc:docMk/>
            <pc:sldMk cId="3874211880" sldId="260"/>
            <ac:cxnSpMk id="5" creationId="{C43BA007-68F7-4448-ABB7-9E60FECE1971}"/>
          </ac:cxnSpMkLst>
        </pc:cxnChg>
      </pc:sldChg>
      <pc:sldChg chg="addSp delSp modSp add mod ord modTransition modAnim">
        <pc:chgData name="Uther Matsu" userId="b8a9f8aa0fc3c7c7" providerId="LiveId" clId="{59BD1713-1344-4543-9660-1A66EE3AF6CD}" dt="2021-06-22T19:40:51.573" v="2419"/>
        <pc:sldMkLst>
          <pc:docMk/>
          <pc:sldMk cId="1802471821" sldId="261"/>
        </pc:sldMkLst>
        <pc:spChg chg="del">
          <ac:chgData name="Uther Matsu" userId="b8a9f8aa0fc3c7c7" providerId="LiveId" clId="{59BD1713-1344-4543-9660-1A66EE3AF6CD}" dt="2021-06-22T18:12:58.523" v="2005" actId="478"/>
          <ac:spMkLst>
            <pc:docMk/>
            <pc:sldMk cId="1802471821" sldId="261"/>
            <ac:spMk id="2" creationId="{410FC978-D441-42ED-9DDC-56877B6B7033}"/>
          </ac:spMkLst>
        </pc:spChg>
        <pc:spChg chg="add mod">
          <ac:chgData name="Uther Matsu" userId="b8a9f8aa0fc3c7c7" providerId="LiveId" clId="{59BD1713-1344-4543-9660-1A66EE3AF6CD}" dt="2021-06-22T19:17:36.535" v="2081" actId="1076"/>
          <ac:spMkLst>
            <pc:docMk/>
            <pc:sldMk cId="1802471821" sldId="261"/>
            <ac:spMk id="7" creationId="{29738155-75AD-417D-BD7A-4C7467A82AAD}"/>
          </ac:spMkLst>
        </pc:spChg>
        <pc:spChg chg="add mod">
          <ac:chgData name="Uther Matsu" userId="b8a9f8aa0fc3c7c7" providerId="LiveId" clId="{59BD1713-1344-4543-9660-1A66EE3AF6CD}" dt="2021-06-22T19:18:33.881" v="2103" actId="207"/>
          <ac:spMkLst>
            <pc:docMk/>
            <pc:sldMk cId="1802471821" sldId="261"/>
            <ac:spMk id="9" creationId="{3B443964-3A21-458F-9185-C63F3BE4276A}"/>
          </ac:spMkLst>
        </pc:spChg>
        <pc:spChg chg="add mod">
          <ac:chgData name="Uther Matsu" userId="b8a9f8aa0fc3c7c7" providerId="LiveId" clId="{59BD1713-1344-4543-9660-1A66EE3AF6CD}" dt="2021-06-22T19:21:24.328" v="2208" actId="114"/>
          <ac:spMkLst>
            <pc:docMk/>
            <pc:sldMk cId="1802471821" sldId="261"/>
            <ac:spMk id="12" creationId="{D62980A2-16C4-4246-8118-796CDA2CE97C}"/>
          </ac:spMkLst>
        </pc:spChg>
        <pc:spChg chg="add mod">
          <ac:chgData name="Uther Matsu" userId="b8a9f8aa0fc3c7c7" providerId="LiveId" clId="{59BD1713-1344-4543-9660-1A66EE3AF6CD}" dt="2021-06-22T19:20:16.504" v="2152" actId="1076"/>
          <ac:spMkLst>
            <pc:docMk/>
            <pc:sldMk cId="1802471821" sldId="261"/>
            <ac:spMk id="13" creationId="{B5B965FD-25C4-4712-952B-BA16BD990C22}"/>
          </ac:spMkLst>
        </pc:spChg>
        <pc:spChg chg="add mod">
          <ac:chgData name="Uther Matsu" userId="b8a9f8aa0fc3c7c7" providerId="LiveId" clId="{59BD1713-1344-4543-9660-1A66EE3AF6CD}" dt="2021-06-22T19:21:36.028" v="2214" actId="20577"/>
          <ac:spMkLst>
            <pc:docMk/>
            <pc:sldMk cId="1802471821" sldId="261"/>
            <ac:spMk id="14" creationId="{B46AF9F9-CA0F-4AD2-9447-793E69258BBB}"/>
          </ac:spMkLst>
        </pc:spChg>
        <pc:spChg chg="add mod">
          <ac:chgData name="Uther Matsu" userId="b8a9f8aa0fc3c7c7" providerId="LiveId" clId="{59BD1713-1344-4543-9660-1A66EE3AF6CD}" dt="2021-06-22T19:20:26.821" v="2157" actId="20577"/>
          <ac:spMkLst>
            <pc:docMk/>
            <pc:sldMk cId="1802471821" sldId="261"/>
            <ac:spMk id="15" creationId="{2BFFF23A-720D-40FF-88ED-D0D19C93EC65}"/>
          </ac:spMkLst>
        </pc:spChg>
        <pc:spChg chg="add mod">
          <ac:chgData name="Uther Matsu" userId="b8a9f8aa0fc3c7c7" providerId="LiveId" clId="{59BD1713-1344-4543-9660-1A66EE3AF6CD}" dt="2021-06-22T19:30:30.548" v="2320" actId="114"/>
          <ac:spMkLst>
            <pc:docMk/>
            <pc:sldMk cId="1802471821" sldId="261"/>
            <ac:spMk id="18" creationId="{765ADE83-7E07-4970-AADC-CF7B969C6BA5}"/>
          </ac:spMkLst>
        </pc:spChg>
        <pc:spChg chg="del">
          <ac:chgData name="Uther Matsu" userId="b8a9f8aa0fc3c7c7" providerId="LiveId" clId="{59BD1713-1344-4543-9660-1A66EE3AF6CD}" dt="2021-06-22T18:12:58.523" v="2005" actId="478"/>
          <ac:spMkLst>
            <pc:docMk/>
            <pc:sldMk cId="1802471821" sldId="261"/>
            <ac:spMk id="19" creationId="{A66A9912-518A-4788-8D0A-BDE58D76A1A6}"/>
          </ac:spMkLst>
        </pc:spChg>
        <pc:spChg chg="add mod">
          <ac:chgData name="Uther Matsu" userId="b8a9f8aa0fc3c7c7" providerId="LiveId" clId="{59BD1713-1344-4543-9660-1A66EE3AF6CD}" dt="2021-06-22T19:29:37.871" v="2313" actId="1076"/>
          <ac:spMkLst>
            <pc:docMk/>
            <pc:sldMk cId="1802471821" sldId="261"/>
            <ac:spMk id="20" creationId="{3CEA3828-0F2F-42B4-8DCD-B412E87A600B}"/>
          </ac:spMkLst>
        </pc:spChg>
        <pc:spChg chg="del">
          <ac:chgData name="Uther Matsu" userId="b8a9f8aa0fc3c7c7" providerId="LiveId" clId="{59BD1713-1344-4543-9660-1A66EE3AF6CD}" dt="2021-06-22T18:12:58.523" v="2005" actId="478"/>
          <ac:spMkLst>
            <pc:docMk/>
            <pc:sldMk cId="1802471821" sldId="261"/>
            <ac:spMk id="21" creationId="{2160C3E1-201E-4783-819C-FBD7BB19A812}"/>
          </ac:spMkLst>
        </pc:spChg>
        <pc:spChg chg="del">
          <ac:chgData name="Uther Matsu" userId="b8a9f8aa0fc3c7c7" providerId="LiveId" clId="{59BD1713-1344-4543-9660-1A66EE3AF6CD}" dt="2021-06-22T18:12:58.523" v="2005" actId="478"/>
          <ac:spMkLst>
            <pc:docMk/>
            <pc:sldMk cId="1802471821" sldId="261"/>
            <ac:spMk id="22" creationId="{E49292C7-995F-4BF0-AEDA-B17A1C02336F}"/>
          </ac:spMkLst>
        </pc:spChg>
        <pc:spChg chg="add mod">
          <ac:chgData name="Uther Matsu" userId="b8a9f8aa0fc3c7c7" providerId="LiveId" clId="{59BD1713-1344-4543-9660-1A66EE3AF6CD}" dt="2021-06-22T19:31:48.882" v="2336" actId="1076"/>
          <ac:spMkLst>
            <pc:docMk/>
            <pc:sldMk cId="1802471821" sldId="261"/>
            <ac:spMk id="23" creationId="{CAD2E68C-7437-436C-9A3C-A7D86EC4ADBC}"/>
          </ac:spMkLst>
        </pc:spChg>
        <pc:spChg chg="add mod">
          <ac:chgData name="Uther Matsu" userId="b8a9f8aa0fc3c7c7" providerId="LiveId" clId="{59BD1713-1344-4543-9660-1A66EE3AF6CD}" dt="2021-06-22T19:31:07.818" v="2327" actId="1076"/>
          <ac:spMkLst>
            <pc:docMk/>
            <pc:sldMk cId="1802471821" sldId="261"/>
            <ac:spMk id="24" creationId="{65DB4171-77AE-4950-880E-D5470B38AD24}"/>
          </ac:spMkLst>
        </pc:spChg>
        <pc:spChg chg="add mod">
          <ac:chgData name="Uther Matsu" userId="b8a9f8aa0fc3c7c7" providerId="LiveId" clId="{59BD1713-1344-4543-9660-1A66EE3AF6CD}" dt="2021-06-22T19:17:57.320" v="2085" actId="1076"/>
          <ac:spMkLst>
            <pc:docMk/>
            <pc:sldMk cId="1802471821" sldId="261"/>
            <ac:spMk id="25" creationId="{5C0A292E-DF98-43F0-A2A7-BB5256699BB7}"/>
          </ac:spMkLst>
        </pc:spChg>
        <pc:spChg chg="add mod">
          <ac:chgData name="Uther Matsu" userId="b8a9f8aa0fc3c7c7" providerId="LiveId" clId="{59BD1713-1344-4543-9660-1A66EE3AF6CD}" dt="2021-06-22T19:18:40.487" v="2114" actId="1076"/>
          <ac:spMkLst>
            <pc:docMk/>
            <pc:sldMk cId="1802471821" sldId="261"/>
            <ac:spMk id="26" creationId="{C1F01FE1-A176-4D09-ADA4-2906480F0DC9}"/>
          </ac:spMkLst>
        </pc:spChg>
        <pc:spChg chg="mod">
          <ac:chgData name="Uther Matsu" userId="b8a9f8aa0fc3c7c7" providerId="LiveId" clId="{59BD1713-1344-4543-9660-1A66EE3AF6CD}" dt="2021-06-22T18:12:53.457" v="2004" actId="20577"/>
          <ac:spMkLst>
            <pc:docMk/>
            <pc:sldMk cId="1802471821" sldId="261"/>
            <ac:spMk id="38" creationId="{EB1AE104-199A-45F5-BCC5-B070E3441B4B}"/>
          </ac:spMkLst>
        </pc:spChg>
        <pc:picChg chg="mod">
          <ac:chgData name="Uther Matsu" userId="b8a9f8aa0fc3c7c7" providerId="LiveId" clId="{59BD1713-1344-4543-9660-1A66EE3AF6CD}" dt="2021-06-22T19:24:18.505" v="2247" actId="14826"/>
          <ac:picMkLst>
            <pc:docMk/>
            <pc:sldMk cId="1802471821" sldId="261"/>
            <ac:picMk id="37" creationId="{0FE0534B-E40E-4EAD-AFF3-8BF512B7299C}"/>
          </ac:picMkLst>
        </pc:picChg>
        <pc:cxnChg chg="del">
          <ac:chgData name="Uther Matsu" userId="b8a9f8aa0fc3c7c7" providerId="LiveId" clId="{59BD1713-1344-4543-9660-1A66EE3AF6CD}" dt="2021-06-22T18:12:58.523" v="2005" actId="478"/>
          <ac:cxnSpMkLst>
            <pc:docMk/>
            <pc:sldMk cId="1802471821" sldId="261"/>
            <ac:cxnSpMk id="5" creationId="{C43BA007-68F7-4448-ABB7-9E60FECE1971}"/>
          </ac:cxnSpMkLst>
        </pc:cxnChg>
        <pc:cxnChg chg="add mod">
          <ac:chgData name="Uther Matsu" userId="b8a9f8aa0fc3c7c7" providerId="LiveId" clId="{59BD1713-1344-4543-9660-1A66EE3AF6CD}" dt="2021-06-22T19:18:52.536" v="2115" actId="14100"/>
          <ac:cxnSpMkLst>
            <pc:docMk/>
            <pc:sldMk cId="1802471821" sldId="261"/>
            <ac:cxnSpMk id="6" creationId="{22C93CDC-282E-42C4-842A-C4E75D2ADD9F}"/>
          </ac:cxnSpMkLst>
        </pc:cxnChg>
      </pc:sldChg>
      <pc:sldChg chg="new del">
        <pc:chgData name="Uther Matsu" userId="b8a9f8aa0fc3c7c7" providerId="LiveId" clId="{59BD1713-1344-4543-9660-1A66EE3AF6CD}" dt="2021-06-22T12:45:42.597" v="1337" actId="47"/>
        <pc:sldMkLst>
          <pc:docMk/>
          <pc:sldMk cId="2950539421" sldId="261"/>
        </pc:sldMkLst>
      </pc:sldChg>
      <pc:sldChg chg="new del">
        <pc:chgData name="Uther Matsu" userId="b8a9f8aa0fc3c7c7" providerId="LiveId" clId="{59BD1713-1344-4543-9660-1A66EE3AF6CD}" dt="2021-06-22T12:45:42.597" v="1337" actId="47"/>
        <pc:sldMkLst>
          <pc:docMk/>
          <pc:sldMk cId="281501467" sldId="262"/>
        </pc:sldMkLst>
      </pc:sldChg>
      <pc:sldChg chg="addSp delSp modSp add mod delAnim modAnim">
        <pc:chgData name="Uther Matsu" userId="b8a9f8aa0fc3c7c7" providerId="LiveId" clId="{59BD1713-1344-4543-9660-1A66EE3AF6CD}" dt="2021-06-23T04:43:29.816" v="6220" actId="1076"/>
        <pc:sldMkLst>
          <pc:docMk/>
          <pc:sldMk cId="1021098057" sldId="262"/>
        </pc:sldMkLst>
        <pc:spChg chg="del mod">
          <ac:chgData name="Uther Matsu" userId="b8a9f8aa0fc3c7c7" providerId="LiveId" clId="{59BD1713-1344-4543-9660-1A66EE3AF6CD}" dt="2021-06-22T19:24:37.041" v="2249" actId="478"/>
          <ac:spMkLst>
            <pc:docMk/>
            <pc:sldMk cId="1021098057" sldId="262"/>
            <ac:spMk id="7" creationId="{29738155-75AD-417D-BD7A-4C7467A82AAD}"/>
          </ac:spMkLst>
        </pc:spChg>
        <pc:spChg chg="del mod">
          <ac:chgData name="Uther Matsu" userId="b8a9f8aa0fc3c7c7" providerId="LiveId" clId="{59BD1713-1344-4543-9660-1A66EE3AF6CD}" dt="2021-06-22T19:24:37.041" v="2249" actId="478"/>
          <ac:spMkLst>
            <pc:docMk/>
            <pc:sldMk cId="1021098057" sldId="262"/>
            <ac:spMk id="9" creationId="{3B443964-3A21-458F-9185-C63F3BE4276A}"/>
          </ac:spMkLst>
        </pc:spChg>
        <pc:spChg chg="del mod">
          <ac:chgData name="Uther Matsu" userId="b8a9f8aa0fc3c7c7" providerId="LiveId" clId="{59BD1713-1344-4543-9660-1A66EE3AF6CD}" dt="2021-06-22T19:24:37.041" v="2249" actId="478"/>
          <ac:spMkLst>
            <pc:docMk/>
            <pc:sldMk cId="1021098057" sldId="262"/>
            <ac:spMk id="12" creationId="{D62980A2-16C4-4246-8118-796CDA2CE97C}"/>
          </ac:spMkLst>
        </pc:spChg>
        <pc:spChg chg="del mod">
          <ac:chgData name="Uther Matsu" userId="b8a9f8aa0fc3c7c7" providerId="LiveId" clId="{59BD1713-1344-4543-9660-1A66EE3AF6CD}" dt="2021-06-22T19:24:37.041" v="2249" actId="478"/>
          <ac:spMkLst>
            <pc:docMk/>
            <pc:sldMk cId="1021098057" sldId="262"/>
            <ac:spMk id="13" creationId="{B5B965FD-25C4-4712-952B-BA16BD990C22}"/>
          </ac:spMkLst>
        </pc:spChg>
        <pc:spChg chg="del mod">
          <ac:chgData name="Uther Matsu" userId="b8a9f8aa0fc3c7c7" providerId="LiveId" clId="{59BD1713-1344-4543-9660-1A66EE3AF6CD}" dt="2021-06-22T19:24:37.041" v="2249" actId="478"/>
          <ac:spMkLst>
            <pc:docMk/>
            <pc:sldMk cId="1021098057" sldId="262"/>
            <ac:spMk id="14" creationId="{B46AF9F9-CA0F-4AD2-9447-793E69258BBB}"/>
          </ac:spMkLst>
        </pc:spChg>
        <pc:spChg chg="del mod">
          <ac:chgData name="Uther Matsu" userId="b8a9f8aa0fc3c7c7" providerId="LiveId" clId="{59BD1713-1344-4543-9660-1A66EE3AF6CD}" dt="2021-06-22T19:24:37.041" v="2249" actId="478"/>
          <ac:spMkLst>
            <pc:docMk/>
            <pc:sldMk cId="1021098057" sldId="262"/>
            <ac:spMk id="15" creationId="{2BFFF23A-720D-40FF-88ED-D0D19C93EC65}"/>
          </ac:spMkLst>
        </pc:spChg>
        <pc:spChg chg="del mod">
          <ac:chgData name="Uther Matsu" userId="b8a9f8aa0fc3c7c7" providerId="LiveId" clId="{59BD1713-1344-4543-9660-1A66EE3AF6CD}" dt="2021-06-22T19:24:37.041" v="2249" actId="478"/>
          <ac:spMkLst>
            <pc:docMk/>
            <pc:sldMk cId="1021098057" sldId="262"/>
            <ac:spMk id="18" creationId="{765ADE83-7E07-4970-AADC-CF7B969C6BA5}"/>
          </ac:spMkLst>
        </pc:spChg>
        <pc:spChg chg="add mod">
          <ac:chgData name="Uther Matsu" userId="b8a9f8aa0fc3c7c7" providerId="LiveId" clId="{59BD1713-1344-4543-9660-1A66EE3AF6CD}" dt="2021-06-22T19:25:09.468" v="2251"/>
          <ac:spMkLst>
            <pc:docMk/>
            <pc:sldMk cId="1021098057" sldId="262"/>
            <ac:spMk id="19" creationId="{88D171E8-D21A-4293-A786-B35F3DAEDBEC}"/>
          </ac:spMkLst>
        </pc:spChg>
        <pc:spChg chg="del mod">
          <ac:chgData name="Uther Matsu" userId="b8a9f8aa0fc3c7c7" providerId="LiveId" clId="{59BD1713-1344-4543-9660-1A66EE3AF6CD}" dt="2021-06-22T19:24:37.041" v="2249" actId="478"/>
          <ac:spMkLst>
            <pc:docMk/>
            <pc:sldMk cId="1021098057" sldId="262"/>
            <ac:spMk id="20" creationId="{3CEA3828-0F2F-42B4-8DCD-B412E87A600B}"/>
          </ac:spMkLst>
        </pc:spChg>
        <pc:spChg chg="add del mod">
          <ac:chgData name="Uther Matsu" userId="b8a9f8aa0fc3c7c7" providerId="LiveId" clId="{59BD1713-1344-4543-9660-1A66EE3AF6CD}" dt="2021-06-22T19:27:05.215" v="2276" actId="478"/>
          <ac:spMkLst>
            <pc:docMk/>
            <pc:sldMk cId="1021098057" sldId="262"/>
            <ac:spMk id="22" creationId="{DFFEACDD-79F1-47AB-A0DE-0FC1B37C92CA}"/>
          </ac:spMkLst>
        </pc:spChg>
        <pc:spChg chg="del">
          <ac:chgData name="Uther Matsu" userId="b8a9f8aa0fc3c7c7" providerId="LiveId" clId="{59BD1713-1344-4543-9660-1A66EE3AF6CD}" dt="2021-06-22T19:24:37.041" v="2249" actId="478"/>
          <ac:spMkLst>
            <pc:docMk/>
            <pc:sldMk cId="1021098057" sldId="262"/>
            <ac:spMk id="23" creationId="{CAD2E68C-7437-436C-9A3C-A7D86EC4ADBC}"/>
          </ac:spMkLst>
        </pc:spChg>
        <pc:spChg chg="del">
          <ac:chgData name="Uther Matsu" userId="b8a9f8aa0fc3c7c7" providerId="LiveId" clId="{59BD1713-1344-4543-9660-1A66EE3AF6CD}" dt="2021-06-22T19:24:37.041" v="2249" actId="478"/>
          <ac:spMkLst>
            <pc:docMk/>
            <pc:sldMk cId="1021098057" sldId="262"/>
            <ac:spMk id="24" creationId="{65DB4171-77AE-4950-880E-D5470B38AD24}"/>
          </ac:spMkLst>
        </pc:spChg>
        <pc:spChg chg="del mod">
          <ac:chgData name="Uther Matsu" userId="b8a9f8aa0fc3c7c7" providerId="LiveId" clId="{59BD1713-1344-4543-9660-1A66EE3AF6CD}" dt="2021-06-22T19:24:37.041" v="2249" actId="478"/>
          <ac:spMkLst>
            <pc:docMk/>
            <pc:sldMk cId="1021098057" sldId="262"/>
            <ac:spMk id="25" creationId="{5C0A292E-DF98-43F0-A2A7-BB5256699BB7}"/>
          </ac:spMkLst>
        </pc:spChg>
        <pc:spChg chg="del mod">
          <ac:chgData name="Uther Matsu" userId="b8a9f8aa0fc3c7c7" providerId="LiveId" clId="{59BD1713-1344-4543-9660-1A66EE3AF6CD}" dt="2021-06-22T19:24:37.041" v="2249" actId="478"/>
          <ac:spMkLst>
            <pc:docMk/>
            <pc:sldMk cId="1021098057" sldId="262"/>
            <ac:spMk id="26" creationId="{C1F01FE1-A176-4D09-ADA4-2906480F0DC9}"/>
          </ac:spMkLst>
        </pc:spChg>
        <pc:spChg chg="add mod">
          <ac:chgData name="Uther Matsu" userId="b8a9f8aa0fc3c7c7" providerId="LiveId" clId="{59BD1713-1344-4543-9660-1A66EE3AF6CD}" dt="2021-06-22T19:28:48.029" v="2292" actId="2085"/>
          <ac:spMkLst>
            <pc:docMk/>
            <pc:sldMk cId="1021098057" sldId="262"/>
            <ac:spMk id="27" creationId="{0B0FB7E0-BBC5-4004-881D-E4ABA1FDAB8E}"/>
          </ac:spMkLst>
        </pc:spChg>
        <pc:spChg chg="add mod">
          <ac:chgData name="Uther Matsu" userId="b8a9f8aa0fc3c7c7" providerId="LiveId" clId="{59BD1713-1344-4543-9660-1A66EE3AF6CD}" dt="2021-06-22T19:28:48.029" v="2292" actId="2085"/>
          <ac:spMkLst>
            <pc:docMk/>
            <pc:sldMk cId="1021098057" sldId="262"/>
            <ac:spMk id="28" creationId="{F495E409-DE0D-4CC8-8494-767846B9CCAA}"/>
          </ac:spMkLst>
        </pc:spChg>
        <pc:spChg chg="add mod">
          <ac:chgData name="Uther Matsu" userId="b8a9f8aa0fc3c7c7" providerId="LiveId" clId="{59BD1713-1344-4543-9660-1A66EE3AF6CD}" dt="2021-06-22T19:28:48.029" v="2292" actId="2085"/>
          <ac:spMkLst>
            <pc:docMk/>
            <pc:sldMk cId="1021098057" sldId="262"/>
            <ac:spMk id="29" creationId="{11E56E72-45F4-4CCF-B289-6F012F5D3A57}"/>
          </ac:spMkLst>
        </pc:spChg>
        <pc:spChg chg="add mod">
          <ac:chgData name="Uther Matsu" userId="b8a9f8aa0fc3c7c7" providerId="LiveId" clId="{59BD1713-1344-4543-9660-1A66EE3AF6CD}" dt="2021-06-22T19:28:48.029" v="2292" actId="2085"/>
          <ac:spMkLst>
            <pc:docMk/>
            <pc:sldMk cId="1021098057" sldId="262"/>
            <ac:spMk id="30" creationId="{841E9C08-47A3-4CE9-89D9-9F3AB1D7A4DE}"/>
          </ac:spMkLst>
        </pc:spChg>
        <pc:spChg chg="add mod">
          <ac:chgData name="Uther Matsu" userId="b8a9f8aa0fc3c7c7" providerId="LiveId" clId="{59BD1713-1344-4543-9660-1A66EE3AF6CD}" dt="2021-06-22T19:28:48.029" v="2292" actId="2085"/>
          <ac:spMkLst>
            <pc:docMk/>
            <pc:sldMk cId="1021098057" sldId="262"/>
            <ac:spMk id="31" creationId="{40069495-A601-4059-A428-290C0021C59B}"/>
          </ac:spMkLst>
        </pc:spChg>
        <pc:spChg chg="add mod">
          <ac:chgData name="Uther Matsu" userId="b8a9f8aa0fc3c7c7" providerId="LiveId" clId="{59BD1713-1344-4543-9660-1A66EE3AF6CD}" dt="2021-06-22T19:28:48.029" v="2292" actId="2085"/>
          <ac:spMkLst>
            <pc:docMk/>
            <pc:sldMk cId="1021098057" sldId="262"/>
            <ac:spMk id="34" creationId="{E0C8B62D-700B-4ABB-87F4-4A90BBD2C16D}"/>
          </ac:spMkLst>
        </pc:spChg>
        <pc:spChg chg="add mod">
          <ac:chgData name="Uther Matsu" userId="b8a9f8aa0fc3c7c7" providerId="LiveId" clId="{59BD1713-1344-4543-9660-1A66EE3AF6CD}" dt="2021-06-22T19:28:48.029" v="2292" actId="2085"/>
          <ac:spMkLst>
            <pc:docMk/>
            <pc:sldMk cId="1021098057" sldId="262"/>
            <ac:spMk id="35" creationId="{3D232BCE-AB34-48FA-9C35-A2E1463834D2}"/>
          </ac:spMkLst>
        </pc:spChg>
        <pc:spChg chg="mod">
          <ac:chgData name="Uther Matsu" userId="b8a9f8aa0fc3c7c7" providerId="LiveId" clId="{59BD1713-1344-4543-9660-1A66EE3AF6CD}" dt="2021-06-22T19:33:47.682" v="2360" actId="20577"/>
          <ac:spMkLst>
            <pc:docMk/>
            <pc:sldMk cId="1021098057" sldId="262"/>
            <ac:spMk id="38" creationId="{EB1AE104-199A-45F5-BCC5-B070E3441B4B}"/>
          </ac:spMkLst>
        </pc:spChg>
        <pc:spChg chg="mod">
          <ac:chgData name="Uther Matsu" userId="b8a9f8aa0fc3c7c7" providerId="LiveId" clId="{59BD1713-1344-4543-9660-1A66EE3AF6CD}" dt="2021-06-23T02:58:33.608" v="2783" actId="1076"/>
          <ac:spMkLst>
            <pc:docMk/>
            <pc:sldMk cId="1021098057" sldId="262"/>
            <ac:spMk id="39" creationId="{F38A3158-C814-4C01-B120-F04758EB9C29}"/>
          </ac:spMkLst>
        </pc:spChg>
        <pc:spChg chg="add del mod">
          <ac:chgData name="Uther Matsu" userId="b8a9f8aa0fc3c7c7" providerId="LiveId" clId="{59BD1713-1344-4543-9660-1A66EE3AF6CD}" dt="2021-06-22T19:34:34.533" v="2363" actId="478"/>
          <ac:spMkLst>
            <pc:docMk/>
            <pc:sldMk cId="1021098057" sldId="262"/>
            <ac:spMk id="42" creationId="{EA058DAE-0745-42D4-8939-EC1314F4F9D6}"/>
          </ac:spMkLst>
        </pc:spChg>
        <pc:spChg chg="add mod">
          <ac:chgData name="Uther Matsu" userId="b8a9f8aa0fc3c7c7" providerId="LiveId" clId="{59BD1713-1344-4543-9660-1A66EE3AF6CD}" dt="2021-06-23T03:06:30.899" v="2951" actId="1076"/>
          <ac:spMkLst>
            <pc:docMk/>
            <pc:sldMk cId="1021098057" sldId="262"/>
            <ac:spMk id="43" creationId="{C576D4EC-3AB3-4872-AF9A-69E879CBA5D0}"/>
          </ac:spMkLst>
        </pc:spChg>
        <pc:spChg chg="add mod">
          <ac:chgData name="Uther Matsu" userId="b8a9f8aa0fc3c7c7" providerId="LiveId" clId="{59BD1713-1344-4543-9660-1A66EE3AF6CD}" dt="2021-06-23T03:06:30.899" v="2951" actId="1076"/>
          <ac:spMkLst>
            <pc:docMk/>
            <pc:sldMk cId="1021098057" sldId="262"/>
            <ac:spMk id="44" creationId="{B6C76413-2E4B-4BA5-93EF-A18AEBD94402}"/>
          </ac:spMkLst>
        </pc:spChg>
        <pc:spChg chg="add mod">
          <ac:chgData name="Uther Matsu" userId="b8a9f8aa0fc3c7c7" providerId="LiveId" clId="{59BD1713-1344-4543-9660-1A66EE3AF6CD}" dt="2021-06-23T03:06:42.704" v="2961" actId="1036"/>
          <ac:spMkLst>
            <pc:docMk/>
            <pc:sldMk cId="1021098057" sldId="262"/>
            <ac:spMk id="45" creationId="{0AD18574-251E-442E-85C6-F8EBFBE497C8}"/>
          </ac:spMkLst>
        </pc:spChg>
        <pc:spChg chg="add mod">
          <ac:chgData name="Uther Matsu" userId="b8a9f8aa0fc3c7c7" providerId="LiveId" clId="{59BD1713-1344-4543-9660-1A66EE3AF6CD}" dt="2021-06-23T03:06:54.505" v="2972" actId="1035"/>
          <ac:spMkLst>
            <pc:docMk/>
            <pc:sldMk cId="1021098057" sldId="262"/>
            <ac:spMk id="46" creationId="{4C05DCA3-ECEB-4BAE-9C9F-0EA91AED35E7}"/>
          </ac:spMkLst>
        </pc:spChg>
        <pc:spChg chg="add mod">
          <ac:chgData name="Uther Matsu" userId="b8a9f8aa0fc3c7c7" providerId="LiveId" clId="{59BD1713-1344-4543-9660-1A66EE3AF6CD}" dt="2021-06-23T03:06:47.765" v="2970" actId="1036"/>
          <ac:spMkLst>
            <pc:docMk/>
            <pc:sldMk cId="1021098057" sldId="262"/>
            <ac:spMk id="47" creationId="{406832F1-1ECF-4576-8D5C-684B98C9F638}"/>
          </ac:spMkLst>
        </pc:spChg>
        <pc:spChg chg="add mod">
          <ac:chgData name="Uther Matsu" userId="b8a9f8aa0fc3c7c7" providerId="LiveId" clId="{59BD1713-1344-4543-9660-1A66EE3AF6CD}" dt="2021-06-23T03:09:12.886" v="2981" actId="207"/>
          <ac:spMkLst>
            <pc:docMk/>
            <pc:sldMk cId="1021098057" sldId="262"/>
            <ac:spMk id="48" creationId="{F07DCB4F-47C9-4BC8-A518-31FAD4B2CB10}"/>
          </ac:spMkLst>
        </pc:spChg>
        <pc:spChg chg="add mod">
          <ac:chgData name="Uther Matsu" userId="b8a9f8aa0fc3c7c7" providerId="LiveId" clId="{59BD1713-1344-4543-9660-1A66EE3AF6CD}" dt="2021-06-23T03:09:12.886" v="2981" actId="207"/>
          <ac:spMkLst>
            <pc:docMk/>
            <pc:sldMk cId="1021098057" sldId="262"/>
            <ac:spMk id="49" creationId="{5C6AD92F-0985-4029-ABB9-A4DBF52B2BAC}"/>
          </ac:spMkLst>
        </pc:spChg>
        <pc:spChg chg="add mod">
          <ac:chgData name="Uther Matsu" userId="b8a9f8aa0fc3c7c7" providerId="LiveId" clId="{59BD1713-1344-4543-9660-1A66EE3AF6CD}" dt="2021-06-23T03:09:12.886" v="2981" actId="207"/>
          <ac:spMkLst>
            <pc:docMk/>
            <pc:sldMk cId="1021098057" sldId="262"/>
            <ac:spMk id="50" creationId="{C40BA7F7-669B-4859-B835-04EEA2BA60E6}"/>
          </ac:spMkLst>
        </pc:spChg>
        <pc:spChg chg="add mod">
          <ac:chgData name="Uther Matsu" userId="b8a9f8aa0fc3c7c7" providerId="LiveId" clId="{59BD1713-1344-4543-9660-1A66EE3AF6CD}" dt="2021-06-23T03:09:03.138" v="2980" actId="207"/>
          <ac:spMkLst>
            <pc:docMk/>
            <pc:sldMk cId="1021098057" sldId="262"/>
            <ac:spMk id="51" creationId="{EF39057C-D3BA-4AB0-9FA3-235A28E9E95B}"/>
          </ac:spMkLst>
        </pc:spChg>
        <pc:spChg chg="add mod">
          <ac:chgData name="Uther Matsu" userId="b8a9f8aa0fc3c7c7" providerId="LiveId" clId="{59BD1713-1344-4543-9660-1A66EE3AF6CD}" dt="2021-06-23T03:09:03.138" v="2980" actId="207"/>
          <ac:spMkLst>
            <pc:docMk/>
            <pc:sldMk cId="1021098057" sldId="262"/>
            <ac:spMk id="52" creationId="{047A13BF-D0E9-41A2-8801-7EFE5C8E6D07}"/>
          </ac:spMkLst>
        </pc:spChg>
        <pc:spChg chg="add mod">
          <ac:chgData name="Uther Matsu" userId="b8a9f8aa0fc3c7c7" providerId="LiveId" clId="{59BD1713-1344-4543-9660-1A66EE3AF6CD}" dt="2021-06-23T03:09:03.138" v="2980" actId="207"/>
          <ac:spMkLst>
            <pc:docMk/>
            <pc:sldMk cId="1021098057" sldId="262"/>
            <ac:spMk id="53" creationId="{40C3C943-82A8-4616-BB19-EB04032C9914}"/>
          </ac:spMkLst>
        </pc:spChg>
        <pc:spChg chg="add mod">
          <ac:chgData name="Uther Matsu" userId="b8a9f8aa0fc3c7c7" providerId="LiveId" clId="{59BD1713-1344-4543-9660-1A66EE3AF6CD}" dt="2021-06-23T03:09:03.138" v="2980" actId="207"/>
          <ac:spMkLst>
            <pc:docMk/>
            <pc:sldMk cId="1021098057" sldId="262"/>
            <ac:spMk id="58" creationId="{C5245514-26C4-437F-93D5-FC16E6E81E9B}"/>
          </ac:spMkLst>
        </pc:spChg>
        <pc:spChg chg="add mod">
          <ac:chgData name="Uther Matsu" userId="b8a9f8aa0fc3c7c7" providerId="LiveId" clId="{59BD1713-1344-4543-9660-1A66EE3AF6CD}" dt="2021-06-23T04:43:19.018" v="6217" actId="1076"/>
          <ac:spMkLst>
            <pc:docMk/>
            <pc:sldMk cId="1021098057" sldId="262"/>
            <ac:spMk id="60" creationId="{7C7917CD-BF99-4748-899B-1AED971ECF88}"/>
          </ac:spMkLst>
        </pc:spChg>
        <pc:spChg chg="add mod">
          <ac:chgData name="Uther Matsu" userId="b8a9f8aa0fc3c7c7" providerId="LiveId" clId="{59BD1713-1344-4543-9660-1A66EE3AF6CD}" dt="2021-06-23T04:43:19.018" v="6217" actId="1076"/>
          <ac:spMkLst>
            <pc:docMk/>
            <pc:sldMk cId="1021098057" sldId="262"/>
            <ac:spMk id="61" creationId="{331BCDF2-352B-4F5C-A009-42BE81CF26C3}"/>
          </ac:spMkLst>
        </pc:spChg>
        <pc:spChg chg="add mod">
          <ac:chgData name="Uther Matsu" userId="b8a9f8aa0fc3c7c7" providerId="LiveId" clId="{59BD1713-1344-4543-9660-1A66EE3AF6CD}" dt="2021-06-23T03:09:03.138" v="2980" actId="207"/>
          <ac:spMkLst>
            <pc:docMk/>
            <pc:sldMk cId="1021098057" sldId="262"/>
            <ac:spMk id="62" creationId="{18DDB3B6-F544-481A-8193-87705D6D703D}"/>
          </ac:spMkLst>
        </pc:spChg>
        <pc:spChg chg="add mod">
          <ac:chgData name="Uther Matsu" userId="b8a9f8aa0fc3c7c7" providerId="LiveId" clId="{59BD1713-1344-4543-9660-1A66EE3AF6CD}" dt="2021-06-23T04:43:19.018" v="6217" actId="1076"/>
          <ac:spMkLst>
            <pc:docMk/>
            <pc:sldMk cId="1021098057" sldId="262"/>
            <ac:spMk id="65" creationId="{FDDE1136-59F7-48EB-B86B-FA1EC10D8CFA}"/>
          </ac:spMkLst>
        </pc:spChg>
        <pc:spChg chg="add mod">
          <ac:chgData name="Uther Matsu" userId="b8a9f8aa0fc3c7c7" providerId="LiveId" clId="{59BD1713-1344-4543-9660-1A66EE3AF6CD}" dt="2021-06-23T04:43:19.018" v="6217" actId="1076"/>
          <ac:spMkLst>
            <pc:docMk/>
            <pc:sldMk cId="1021098057" sldId="262"/>
            <ac:spMk id="67" creationId="{9A136E10-AEA0-4E60-93BB-76AE1C3B2CC1}"/>
          </ac:spMkLst>
        </pc:spChg>
        <pc:spChg chg="add mod">
          <ac:chgData name="Uther Matsu" userId="b8a9f8aa0fc3c7c7" providerId="LiveId" clId="{59BD1713-1344-4543-9660-1A66EE3AF6CD}" dt="2021-06-23T04:43:29.816" v="6220" actId="1076"/>
          <ac:spMkLst>
            <pc:docMk/>
            <pc:sldMk cId="1021098057" sldId="262"/>
            <ac:spMk id="73" creationId="{516392CB-076F-4C4E-B495-B107A3083546}"/>
          </ac:spMkLst>
        </pc:spChg>
        <pc:spChg chg="add mod">
          <ac:chgData name="Uther Matsu" userId="b8a9f8aa0fc3c7c7" providerId="LiveId" clId="{59BD1713-1344-4543-9660-1A66EE3AF6CD}" dt="2021-06-23T04:43:29.816" v="6220" actId="1076"/>
          <ac:spMkLst>
            <pc:docMk/>
            <pc:sldMk cId="1021098057" sldId="262"/>
            <ac:spMk id="79" creationId="{5DB5E29D-6174-403D-84EA-E3788119E8EB}"/>
          </ac:spMkLst>
        </pc:spChg>
        <pc:spChg chg="add mod">
          <ac:chgData name="Uther Matsu" userId="b8a9f8aa0fc3c7c7" providerId="LiveId" clId="{59BD1713-1344-4543-9660-1A66EE3AF6CD}" dt="2021-06-23T04:43:29.816" v="6220" actId="1076"/>
          <ac:spMkLst>
            <pc:docMk/>
            <pc:sldMk cId="1021098057" sldId="262"/>
            <ac:spMk id="82" creationId="{E393EEE8-2BBE-4759-828F-3CA401D85F15}"/>
          </ac:spMkLst>
        </pc:spChg>
        <pc:spChg chg="add mod">
          <ac:chgData name="Uther Matsu" userId="b8a9f8aa0fc3c7c7" providerId="LiveId" clId="{59BD1713-1344-4543-9660-1A66EE3AF6CD}" dt="2021-06-23T04:43:29.816" v="6220" actId="1076"/>
          <ac:spMkLst>
            <pc:docMk/>
            <pc:sldMk cId="1021098057" sldId="262"/>
            <ac:spMk id="87" creationId="{997D02CD-0D30-4B19-9620-16AABD69E82B}"/>
          </ac:spMkLst>
        </pc:spChg>
        <pc:grpChg chg="add del mod">
          <ac:chgData name="Uther Matsu" userId="b8a9f8aa0fc3c7c7" providerId="LiveId" clId="{59BD1713-1344-4543-9660-1A66EE3AF6CD}" dt="2021-06-22T19:33:57.315" v="2361" actId="478"/>
          <ac:grpSpMkLst>
            <pc:docMk/>
            <pc:sldMk cId="1021098057" sldId="262"/>
            <ac:grpSpMk id="21" creationId="{ADBB07AB-ED56-48E0-BE32-59A0E89FD513}"/>
          </ac:grpSpMkLst>
        </pc:grpChg>
        <pc:grpChg chg="add mod">
          <ac:chgData name="Uther Matsu" userId="b8a9f8aa0fc3c7c7" providerId="LiveId" clId="{59BD1713-1344-4543-9660-1A66EE3AF6CD}" dt="2021-06-23T04:43:24.481" v="6219" actId="1076"/>
          <ac:grpSpMkLst>
            <pc:docMk/>
            <pc:sldMk cId="1021098057" sldId="262"/>
            <ac:grpSpMk id="41" creationId="{A32130BE-9DD0-497F-AE86-71E471464900}"/>
          </ac:grpSpMkLst>
        </pc:grpChg>
        <pc:grpChg chg="add mod">
          <ac:chgData name="Uther Matsu" userId="b8a9f8aa0fc3c7c7" providerId="LiveId" clId="{59BD1713-1344-4543-9660-1A66EE3AF6CD}" dt="2021-06-23T04:43:29.816" v="6220" actId="1076"/>
          <ac:grpSpMkLst>
            <pc:docMk/>
            <pc:sldMk cId="1021098057" sldId="262"/>
            <ac:grpSpMk id="74" creationId="{FA9AAC26-9AE0-40EF-A84F-692B5B244DBD}"/>
          </ac:grpSpMkLst>
        </pc:grpChg>
        <pc:picChg chg="mod">
          <ac:chgData name="Uther Matsu" userId="b8a9f8aa0fc3c7c7" providerId="LiveId" clId="{59BD1713-1344-4543-9660-1A66EE3AF6CD}" dt="2021-06-22T19:33:41.538" v="2343" actId="14826"/>
          <ac:picMkLst>
            <pc:docMk/>
            <pc:sldMk cId="1021098057" sldId="262"/>
            <ac:picMk id="37" creationId="{0FE0534B-E40E-4EAD-AFF3-8BF512B7299C}"/>
          </ac:picMkLst>
        </pc:picChg>
        <pc:picChg chg="add mod">
          <ac:chgData name="Uther Matsu" userId="b8a9f8aa0fc3c7c7" providerId="LiveId" clId="{59BD1713-1344-4543-9660-1A66EE3AF6CD}" dt="2021-06-23T04:43:29.816" v="6220" actId="1076"/>
          <ac:picMkLst>
            <pc:docMk/>
            <pc:sldMk cId="1021098057" sldId="262"/>
            <ac:picMk id="2050" creationId="{D898DCA6-3ABA-4AA0-B8CA-4AC3E4524179}"/>
          </ac:picMkLst>
        </pc:picChg>
        <pc:picChg chg="add mod">
          <ac:chgData name="Uther Matsu" userId="b8a9f8aa0fc3c7c7" providerId="LiveId" clId="{59BD1713-1344-4543-9660-1A66EE3AF6CD}" dt="2021-06-23T04:43:29.816" v="6220" actId="1076"/>
          <ac:picMkLst>
            <pc:docMk/>
            <pc:sldMk cId="1021098057" sldId="262"/>
            <ac:picMk id="2052" creationId="{BEC3D187-0DCA-46F4-9654-40B28C0727BB}"/>
          </ac:picMkLst>
        </pc:picChg>
        <pc:picChg chg="add del">
          <ac:chgData name="Uther Matsu" userId="b8a9f8aa0fc3c7c7" providerId="LiveId" clId="{59BD1713-1344-4543-9660-1A66EE3AF6CD}" dt="2021-06-23T02:55:29.523" v="2729"/>
          <ac:picMkLst>
            <pc:docMk/>
            <pc:sldMk cId="1021098057" sldId="262"/>
            <ac:picMk id="2054" creationId="{48F3B5FE-6173-48CA-BCF8-7668F5A26ADA}"/>
          </ac:picMkLst>
        </pc:picChg>
        <pc:picChg chg="add del mod">
          <ac:chgData name="Uther Matsu" userId="b8a9f8aa0fc3c7c7" providerId="LiveId" clId="{59BD1713-1344-4543-9660-1A66EE3AF6CD}" dt="2021-06-23T02:55:59.143" v="2735"/>
          <ac:picMkLst>
            <pc:docMk/>
            <pc:sldMk cId="1021098057" sldId="262"/>
            <ac:picMk id="2056" creationId="{28656EB3-0433-4A79-BD14-AD65C008E398}"/>
          </ac:picMkLst>
        </pc:picChg>
        <pc:picChg chg="add del">
          <ac:chgData name="Uther Matsu" userId="b8a9f8aa0fc3c7c7" providerId="LiveId" clId="{59BD1713-1344-4543-9660-1A66EE3AF6CD}" dt="2021-06-23T02:56:49.471" v="2737"/>
          <ac:picMkLst>
            <pc:docMk/>
            <pc:sldMk cId="1021098057" sldId="262"/>
            <ac:picMk id="2058" creationId="{98DD87D3-408D-40FF-9B30-0C6A1F00FB6D}"/>
          </ac:picMkLst>
        </pc:picChg>
        <pc:picChg chg="add mod">
          <ac:chgData name="Uther Matsu" userId="b8a9f8aa0fc3c7c7" providerId="LiveId" clId="{59BD1713-1344-4543-9660-1A66EE3AF6CD}" dt="2021-06-23T04:43:29.816" v="6220" actId="1076"/>
          <ac:picMkLst>
            <pc:docMk/>
            <pc:sldMk cId="1021098057" sldId="262"/>
            <ac:picMk id="2060" creationId="{DF0C05E8-9152-4B44-9844-4472067F8528}"/>
          </ac:picMkLst>
        </pc:picChg>
        <pc:cxnChg chg="add del mod">
          <ac:chgData name="Uther Matsu" userId="b8a9f8aa0fc3c7c7" providerId="LiveId" clId="{59BD1713-1344-4543-9660-1A66EE3AF6CD}" dt="2021-06-23T02:41:43.226" v="2558" actId="478"/>
          <ac:cxnSpMkLst>
            <pc:docMk/>
            <pc:sldMk cId="1021098057" sldId="262"/>
            <ac:cxnSpMk id="3" creationId="{A19ED06F-A709-457B-847A-043776F90772}"/>
          </ac:cxnSpMkLst>
        </pc:cxnChg>
        <pc:cxnChg chg="del mod">
          <ac:chgData name="Uther Matsu" userId="b8a9f8aa0fc3c7c7" providerId="LiveId" clId="{59BD1713-1344-4543-9660-1A66EE3AF6CD}" dt="2021-06-22T19:24:37.041" v="2249" actId="478"/>
          <ac:cxnSpMkLst>
            <pc:docMk/>
            <pc:sldMk cId="1021098057" sldId="262"/>
            <ac:cxnSpMk id="6" creationId="{22C93CDC-282E-42C4-842A-C4E75D2ADD9F}"/>
          </ac:cxnSpMkLst>
        </pc:cxnChg>
        <pc:cxnChg chg="add del mod">
          <ac:chgData name="Uther Matsu" userId="b8a9f8aa0fc3c7c7" providerId="LiveId" clId="{59BD1713-1344-4543-9660-1A66EE3AF6CD}" dt="2021-06-23T02:53:52.092" v="2630" actId="478"/>
          <ac:cxnSpMkLst>
            <pc:docMk/>
            <pc:sldMk cId="1021098057" sldId="262"/>
            <ac:cxnSpMk id="11" creationId="{0BA53E91-40E2-4249-ACFE-3FDD2336B855}"/>
          </ac:cxnSpMkLst>
        </pc:cxnChg>
        <pc:cxnChg chg="add mod">
          <ac:chgData name="Uther Matsu" userId="b8a9f8aa0fc3c7c7" providerId="LiveId" clId="{59BD1713-1344-4543-9660-1A66EE3AF6CD}" dt="2021-06-22T19:28:04.038" v="2289" actId="208"/>
          <ac:cxnSpMkLst>
            <pc:docMk/>
            <pc:sldMk cId="1021098057" sldId="262"/>
            <ac:cxnSpMk id="32" creationId="{F9C35652-0072-43FD-B6B7-A2EDEB397A68}"/>
          </ac:cxnSpMkLst>
        </pc:cxnChg>
        <pc:cxnChg chg="add mod">
          <ac:chgData name="Uther Matsu" userId="b8a9f8aa0fc3c7c7" providerId="LiveId" clId="{59BD1713-1344-4543-9660-1A66EE3AF6CD}" dt="2021-06-22T19:33:57.315" v="2361" actId="478"/>
          <ac:cxnSpMkLst>
            <pc:docMk/>
            <pc:sldMk cId="1021098057" sldId="262"/>
            <ac:cxnSpMk id="33" creationId="{DA4F4514-6E27-40DA-B001-67003A6F7AA4}"/>
          </ac:cxnSpMkLst>
        </pc:cxnChg>
        <pc:cxnChg chg="add mod">
          <ac:chgData name="Uther Matsu" userId="b8a9f8aa0fc3c7c7" providerId="LiveId" clId="{59BD1713-1344-4543-9660-1A66EE3AF6CD}" dt="2021-06-22T19:33:57.315" v="2361" actId="478"/>
          <ac:cxnSpMkLst>
            <pc:docMk/>
            <pc:sldMk cId="1021098057" sldId="262"/>
            <ac:cxnSpMk id="36" creationId="{2558F4E4-2C1E-4ABD-9AB4-7B17828D0175}"/>
          </ac:cxnSpMkLst>
        </pc:cxnChg>
        <pc:cxnChg chg="add mod">
          <ac:chgData name="Uther Matsu" userId="b8a9f8aa0fc3c7c7" providerId="LiveId" clId="{59BD1713-1344-4543-9660-1A66EE3AF6CD}" dt="2021-06-22T19:33:57.315" v="2361" actId="478"/>
          <ac:cxnSpMkLst>
            <pc:docMk/>
            <pc:sldMk cId="1021098057" sldId="262"/>
            <ac:cxnSpMk id="40" creationId="{55AC7221-9705-41DC-884C-8C11BA41CB8D}"/>
          </ac:cxnSpMkLst>
        </pc:cxnChg>
        <pc:cxnChg chg="add mod">
          <ac:chgData name="Uther Matsu" userId="b8a9f8aa0fc3c7c7" providerId="LiveId" clId="{59BD1713-1344-4543-9660-1A66EE3AF6CD}" dt="2021-06-23T03:06:30.899" v="2951" actId="1076"/>
          <ac:cxnSpMkLst>
            <pc:docMk/>
            <pc:sldMk cId="1021098057" sldId="262"/>
            <ac:cxnSpMk id="54" creationId="{666D5430-7E13-4987-B4EB-D11BC09DD8FF}"/>
          </ac:cxnSpMkLst>
        </pc:cxnChg>
        <pc:cxnChg chg="add mod">
          <ac:chgData name="Uther Matsu" userId="b8a9f8aa0fc3c7c7" providerId="LiveId" clId="{59BD1713-1344-4543-9660-1A66EE3AF6CD}" dt="2021-06-23T03:06:30.899" v="2951" actId="1076"/>
          <ac:cxnSpMkLst>
            <pc:docMk/>
            <pc:sldMk cId="1021098057" sldId="262"/>
            <ac:cxnSpMk id="55" creationId="{62379230-BD35-46AA-864E-E391104FBF84}"/>
          </ac:cxnSpMkLst>
        </pc:cxnChg>
        <pc:cxnChg chg="add mod">
          <ac:chgData name="Uther Matsu" userId="b8a9f8aa0fc3c7c7" providerId="LiveId" clId="{59BD1713-1344-4543-9660-1A66EE3AF6CD}" dt="2021-06-23T03:06:30.899" v="2951" actId="1076"/>
          <ac:cxnSpMkLst>
            <pc:docMk/>
            <pc:sldMk cId="1021098057" sldId="262"/>
            <ac:cxnSpMk id="56" creationId="{03C0E48E-222B-4B69-B4DE-2B61D33F1EB2}"/>
          </ac:cxnSpMkLst>
        </pc:cxnChg>
        <pc:cxnChg chg="add mod">
          <ac:chgData name="Uther Matsu" userId="b8a9f8aa0fc3c7c7" providerId="LiveId" clId="{59BD1713-1344-4543-9660-1A66EE3AF6CD}" dt="2021-06-23T03:06:30.899" v="2951" actId="1076"/>
          <ac:cxnSpMkLst>
            <pc:docMk/>
            <pc:sldMk cId="1021098057" sldId="262"/>
            <ac:cxnSpMk id="57" creationId="{D7AE2018-FF82-46C5-97EF-7D969F41ED6D}"/>
          </ac:cxnSpMkLst>
        </pc:cxnChg>
        <pc:cxnChg chg="add mod">
          <ac:chgData name="Uther Matsu" userId="b8a9f8aa0fc3c7c7" providerId="LiveId" clId="{59BD1713-1344-4543-9660-1A66EE3AF6CD}" dt="2021-06-23T03:06:30.899" v="2951" actId="1076"/>
          <ac:cxnSpMkLst>
            <pc:docMk/>
            <pc:sldMk cId="1021098057" sldId="262"/>
            <ac:cxnSpMk id="59" creationId="{6371973F-35AD-4749-98B4-E9E678B688F2}"/>
          </ac:cxnSpMkLst>
        </pc:cxnChg>
        <pc:cxnChg chg="add mod">
          <ac:chgData name="Uther Matsu" userId="b8a9f8aa0fc3c7c7" providerId="LiveId" clId="{59BD1713-1344-4543-9660-1A66EE3AF6CD}" dt="2021-06-23T03:06:30.899" v="2951" actId="1076"/>
          <ac:cxnSpMkLst>
            <pc:docMk/>
            <pc:sldMk cId="1021098057" sldId="262"/>
            <ac:cxnSpMk id="63" creationId="{0371E020-78E9-4080-9A0D-414D29BFF91E}"/>
          </ac:cxnSpMkLst>
        </pc:cxnChg>
        <pc:cxnChg chg="add mod">
          <ac:chgData name="Uther Matsu" userId="b8a9f8aa0fc3c7c7" providerId="LiveId" clId="{59BD1713-1344-4543-9660-1A66EE3AF6CD}" dt="2021-06-23T04:43:19.018" v="6217" actId="1076"/>
          <ac:cxnSpMkLst>
            <pc:docMk/>
            <pc:sldMk cId="1021098057" sldId="262"/>
            <ac:cxnSpMk id="64" creationId="{EB7EDDD3-DB9E-4BFA-9B4B-30AFAF666414}"/>
          </ac:cxnSpMkLst>
        </pc:cxnChg>
        <pc:cxnChg chg="add mod">
          <ac:chgData name="Uther Matsu" userId="b8a9f8aa0fc3c7c7" providerId="LiveId" clId="{59BD1713-1344-4543-9660-1A66EE3AF6CD}" dt="2021-06-23T04:43:19.018" v="6217" actId="1076"/>
          <ac:cxnSpMkLst>
            <pc:docMk/>
            <pc:sldMk cId="1021098057" sldId="262"/>
            <ac:cxnSpMk id="66" creationId="{C5DDCA28-6CB0-44E9-81BA-01A327BF9922}"/>
          </ac:cxnSpMkLst>
        </pc:cxnChg>
        <pc:cxnChg chg="add mod">
          <ac:chgData name="Uther Matsu" userId="b8a9f8aa0fc3c7c7" providerId="LiveId" clId="{59BD1713-1344-4543-9660-1A66EE3AF6CD}" dt="2021-06-23T04:43:19.018" v="6217" actId="1076"/>
          <ac:cxnSpMkLst>
            <pc:docMk/>
            <pc:sldMk cId="1021098057" sldId="262"/>
            <ac:cxnSpMk id="68" creationId="{61DD6188-353E-4F89-8356-E5FE13B33DD1}"/>
          </ac:cxnSpMkLst>
        </pc:cxnChg>
        <pc:cxnChg chg="add mod">
          <ac:chgData name="Uther Matsu" userId="b8a9f8aa0fc3c7c7" providerId="LiveId" clId="{59BD1713-1344-4543-9660-1A66EE3AF6CD}" dt="2021-06-23T03:06:30.899" v="2951" actId="1076"/>
          <ac:cxnSpMkLst>
            <pc:docMk/>
            <pc:sldMk cId="1021098057" sldId="262"/>
            <ac:cxnSpMk id="69" creationId="{99A812BC-2ED8-4CCB-9E56-57BED1C097A6}"/>
          </ac:cxnSpMkLst>
        </pc:cxnChg>
        <pc:cxnChg chg="add mod">
          <ac:chgData name="Uther Matsu" userId="b8a9f8aa0fc3c7c7" providerId="LiveId" clId="{59BD1713-1344-4543-9660-1A66EE3AF6CD}" dt="2021-06-23T03:06:30.899" v="2951" actId="1076"/>
          <ac:cxnSpMkLst>
            <pc:docMk/>
            <pc:sldMk cId="1021098057" sldId="262"/>
            <ac:cxnSpMk id="70" creationId="{092813DB-922F-4975-87B3-0A85309FBBFD}"/>
          </ac:cxnSpMkLst>
        </pc:cxnChg>
        <pc:cxnChg chg="add del mod">
          <ac:chgData name="Uther Matsu" userId="b8a9f8aa0fc3c7c7" providerId="LiveId" clId="{59BD1713-1344-4543-9660-1A66EE3AF6CD}" dt="2021-06-23T02:53:52.092" v="2630" actId="478"/>
          <ac:cxnSpMkLst>
            <pc:docMk/>
            <pc:sldMk cId="1021098057" sldId="262"/>
            <ac:cxnSpMk id="77" creationId="{C9CA817D-4960-4C64-88D3-D3F113915A84}"/>
          </ac:cxnSpMkLst>
        </pc:cxnChg>
      </pc:sldChg>
      <pc:sldChg chg="new del">
        <pc:chgData name="Uther Matsu" userId="b8a9f8aa0fc3c7c7" providerId="LiveId" clId="{59BD1713-1344-4543-9660-1A66EE3AF6CD}" dt="2021-06-22T12:45:42.597" v="1337" actId="47"/>
        <pc:sldMkLst>
          <pc:docMk/>
          <pc:sldMk cId="108535337" sldId="263"/>
        </pc:sldMkLst>
      </pc:sldChg>
      <pc:sldChg chg="modSp add ord modAnim">
        <pc:chgData name="Uther Matsu" userId="b8a9f8aa0fc3c7c7" providerId="LiveId" clId="{59BD1713-1344-4543-9660-1A66EE3AF6CD}" dt="2021-06-23T03:02:39.942" v="2867"/>
        <pc:sldMkLst>
          <pc:docMk/>
          <pc:sldMk cId="595250633" sldId="263"/>
        </pc:sldMkLst>
        <pc:picChg chg="mod">
          <ac:chgData name="Uther Matsu" userId="b8a9f8aa0fc3c7c7" providerId="LiveId" clId="{59BD1713-1344-4543-9660-1A66EE3AF6CD}" dt="2021-06-22T19:32:49.047" v="2339" actId="14826"/>
          <ac:picMkLst>
            <pc:docMk/>
            <pc:sldMk cId="595250633" sldId="263"/>
            <ac:picMk id="37" creationId="{0FE0534B-E40E-4EAD-AFF3-8BF512B7299C}"/>
          </ac:picMkLst>
        </pc:picChg>
      </pc:sldChg>
      <pc:sldChg chg="modSp add del mod ord">
        <pc:chgData name="Uther Matsu" userId="b8a9f8aa0fc3c7c7" providerId="LiveId" clId="{59BD1713-1344-4543-9660-1A66EE3AF6CD}" dt="2021-06-23T02:37:19.748" v="2480" actId="2890"/>
        <pc:sldMkLst>
          <pc:docMk/>
          <pc:sldMk cId="1754840429" sldId="264"/>
        </pc:sldMkLst>
        <pc:spChg chg="mod">
          <ac:chgData name="Uther Matsu" userId="b8a9f8aa0fc3c7c7" providerId="LiveId" clId="{59BD1713-1344-4543-9660-1A66EE3AF6CD}" dt="2021-06-23T02:37:19.031" v="2478" actId="20577"/>
          <ac:spMkLst>
            <pc:docMk/>
            <pc:sldMk cId="1754840429" sldId="264"/>
            <ac:spMk id="15" creationId="{7DAACD93-64C7-42FB-8BD4-A4FAC04602C1}"/>
          </ac:spMkLst>
        </pc:spChg>
      </pc:sldChg>
      <pc:sldChg chg="new del">
        <pc:chgData name="Uther Matsu" userId="b8a9f8aa0fc3c7c7" providerId="LiveId" clId="{59BD1713-1344-4543-9660-1A66EE3AF6CD}" dt="2021-06-22T12:45:42.597" v="1337" actId="47"/>
        <pc:sldMkLst>
          <pc:docMk/>
          <pc:sldMk cId="4142990315" sldId="264"/>
        </pc:sldMkLst>
      </pc:sldChg>
      <pc:sldChg chg="addSp delSp modSp add mod setBg modAnim">
        <pc:chgData name="Uther Matsu" userId="b8a9f8aa0fc3c7c7" providerId="LiveId" clId="{59BD1713-1344-4543-9660-1A66EE3AF6CD}" dt="2021-06-23T04:48:48.240" v="6257"/>
        <pc:sldMkLst>
          <pc:docMk/>
          <pc:sldMk cId="4182664977" sldId="264"/>
        </pc:sldMkLst>
        <pc:spChg chg="add mod ord topLvl">
          <ac:chgData name="Uther Matsu" userId="b8a9f8aa0fc3c7c7" providerId="LiveId" clId="{59BD1713-1344-4543-9660-1A66EE3AF6CD}" dt="2021-06-23T04:29:03.807" v="5705" actId="207"/>
          <ac:spMkLst>
            <pc:docMk/>
            <pc:sldMk cId="4182664977" sldId="264"/>
            <ac:spMk id="5" creationId="{233988F4-9271-4F21-A25F-9E24A002E3C9}"/>
          </ac:spMkLst>
        </pc:spChg>
        <pc:spChg chg="add mod topLvl">
          <ac:chgData name="Uther Matsu" userId="b8a9f8aa0fc3c7c7" providerId="LiveId" clId="{59BD1713-1344-4543-9660-1A66EE3AF6CD}" dt="2021-06-23T04:20:31.891" v="5387" actId="165"/>
          <ac:spMkLst>
            <pc:docMk/>
            <pc:sldMk cId="4182664977" sldId="264"/>
            <ac:spMk id="7" creationId="{4F884A78-FB06-4449-9D3D-FB39C4CEAA44}"/>
          </ac:spMkLst>
        </pc:spChg>
        <pc:spChg chg="mod">
          <ac:chgData name="Uther Matsu" userId="b8a9f8aa0fc3c7c7" providerId="LiveId" clId="{59BD1713-1344-4543-9660-1A66EE3AF6CD}" dt="2021-06-23T03:50:29.656" v="3570" actId="27803"/>
          <ac:spMkLst>
            <pc:docMk/>
            <pc:sldMk cId="4182664977" sldId="264"/>
            <ac:spMk id="13" creationId="{DD38B205-5E00-44CB-90C9-F4E0DBCEDA66}"/>
          </ac:spMkLst>
        </pc:spChg>
        <pc:spChg chg="mod">
          <ac:chgData name="Uther Matsu" userId="b8a9f8aa0fc3c7c7" providerId="LiveId" clId="{59BD1713-1344-4543-9660-1A66EE3AF6CD}" dt="2021-06-23T03:50:29.656" v="3570" actId="27803"/>
          <ac:spMkLst>
            <pc:docMk/>
            <pc:sldMk cId="4182664977" sldId="264"/>
            <ac:spMk id="14" creationId="{2DCCB213-CA13-453F-A509-96D9CDA2ACF8}"/>
          </ac:spMkLst>
        </pc:spChg>
        <pc:spChg chg="mod">
          <ac:chgData name="Uther Matsu" userId="b8a9f8aa0fc3c7c7" providerId="LiveId" clId="{59BD1713-1344-4543-9660-1A66EE3AF6CD}" dt="2021-06-23T02:38:01.912" v="2502" actId="20577"/>
          <ac:spMkLst>
            <pc:docMk/>
            <pc:sldMk cId="4182664977" sldId="264"/>
            <ac:spMk id="38" creationId="{EB1AE104-199A-45F5-BCC5-B070E3441B4B}"/>
          </ac:spMkLst>
        </pc:spChg>
        <pc:spChg chg="mod">
          <ac:chgData name="Uther Matsu" userId="b8a9f8aa0fc3c7c7" providerId="LiveId" clId="{59BD1713-1344-4543-9660-1A66EE3AF6CD}" dt="2021-06-23T04:20:09.003" v="5382" actId="1076"/>
          <ac:spMkLst>
            <pc:docMk/>
            <pc:sldMk cId="4182664977" sldId="264"/>
            <ac:spMk id="39" creationId="{F38A3158-C814-4C01-B120-F04758EB9C29}"/>
          </ac:spMkLst>
        </pc:spChg>
        <pc:spChg chg="add mod topLvl">
          <ac:chgData name="Uther Matsu" userId="b8a9f8aa0fc3c7c7" providerId="LiveId" clId="{59BD1713-1344-4543-9660-1A66EE3AF6CD}" dt="2021-06-23T04:48:48.240" v="6257"/>
          <ac:spMkLst>
            <pc:docMk/>
            <pc:sldMk cId="4182664977" sldId="264"/>
            <ac:spMk id="73" creationId="{5B44BB67-FC4F-438F-8A1B-F1BE370E3E53}"/>
          </ac:spMkLst>
        </pc:spChg>
        <pc:spChg chg="add mod topLvl">
          <ac:chgData name="Uther Matsu" userId="b8a9f8aa0fc3c7c7" providerId="LiveId" clId="{59BD1713-1344-4543-9660-1A66EE3AF6CD}" dt="2021-06-23T04:20:31.891" v="5387" actId="165"/>
          <ac:spMkLst>
            <pc:docMk/>
            <pc:sldMk cId="4182664977" sldId="264"/>
            <ac:spMk id="75" creationId="{DCDEC42E-37AF-4B6C-8F7D-DA5EBC7A3690}"/>
          </ac:spMkLst>
        </pc:spChg>
        <pc:spChg chg="add mod topLvl">
          <ac:chgData name="Uther Matsu" userId="b8a9f8aa0fc3c7c7" providerId="LiveId" clId="{59BD1713-1344-4543-9660-1A66EE3AF6CD}" dt="2021-06-23T04:20:31.891" v="5387" actId="165"/>
          <ac:spMkLst>
            <pc:docMk/>
            <pc:sldMk cId="4182664977" sldId="264"/>
            <ac:spMk id="76" creationId="{5F7EB716-EDDE-4311-9757-5117670DEF1C}"/>
          </ac:spMkLst>
        </pc:spChg>
        <pc:spChg chg="add mod topLvl">
          <ac:chgData name="Uther Matsu" userId="b8a9f8aa0fc3c7c7" providerId="LiveId" clId="{59BD1713-1344-4543-9660-1A66EE3AF6CD}" dt="2021-06-23T04:20:31.891" v="5387" actId="165"/>
          <ac:spMkLst>
            <pc:docMk/>
            <pc:sldMk cId="4182664977" sldId="264"/>
            <ac:spMk id="77" creationId="{9BD45A4A-1767-4D82-814E-8B7026757E04}"/>
          </ac:spMkLst>
        </pc:spChg>
        <pc:spChg chg="add mod topLvl">
          <ac:chgData name="Uther Matsu" userId="b8a9f8aa0fc3c7c7" providerId="LiveId" clId="{59BD1713-1344-4543-9660-1A66EE3AF6CD}" dt="2021-06-23T04:20:31.891" v="5387" actId="165"/>
          <ac:spMkLst>
            <pc:docMk/>
            <pc:sldMk cId="4182664977" sldId="264"/>
            <ac:spMk id="78" creationId="{17C3FF37-4C17-468C-B9DB-BB9232F65F70}"/>
          </ac:spMkLst>
        </pc:spChg>
        <pc:spChg chg="add mod topLvl">
          <ac:chgData name="Uther Matsu" userId="b8a9f8aa0fc3c7c7" providerId="LiveId" clId="{59BD1713-1344-4543-9660-1A66EE3AF6CD}" dt="2021-06-23T04:20:31.891" v="5387" actId="165"/>
          <ac:spMkLst>
            <pc:docMk/>
            <pc:sldMk cId="4182664977" sldId="264"/>
            <ac:spMk id="79" creationId="{493E50BC-741B-494D-9CFE-EC2D6029E35F}"/>
          </ac:spMkLst>
        </pc:spChg>
        <pc:spChg chg="add mod topLvl">
          <ac:chgData name="Uther Matsu" userId="b8a9f8aa0fc3c7c7" providerId="LiveId" clId="{59BD1713-1344-4543-9660-1A66EE3AF6CD}" dt="2021-06-23T04:20:31.891" v="5387" actId="165"/>
          <ac:spMkLst>
            <pc:docMk/>
            <pc:sldMk cId="4182664977" sldId="264"/>
            <ac:spMk id="80" creationId="{90C8C5CC-AE8E-41DB-B2FF-EA844672310F}"/>
          </ac:spMkLst>
        </pc:spChg>
        <pc:grpChg chg="add del mod">
          <ac:chgData name="Uther Matsu" userId="b8a9f8aa0fc3c7c7" providerId="LiveId" clId="{59BD1713-1344-4543-9660-1A66EE3AF6CD}" dt="2021-06-23T03:38:48.433" v="3436" actId="165"/>
          <ac:grpSpMkLst>
            <pc:docMk/>
            <pc:sldMk cId="4182664977" sldId="264"/>
            <ac:grpSpMk id="6" creationId="{E291CFE4-46C2-407C-B68F-C949F74967DF}"/>
          </ac:grpSpMkLst>
        </pc:grpChg>
        <pc:grpChg chg="add del mod">
          <ac:chgData name="Uther Matsu" userId="b8a9f8aa0fc3c7c7" providerId="LiveId" clId="{59BD1713-1344-4543-9660-1A66EE3AF6CD}" dt="2021-06-23T03:41:29.064" v="3479" actId="165"/>
          <ac:grpSpMkLst>
            <pc:docMk/>
            <pc:sldMk cId="4182664977" sldId="264"/>
            <ac:grpSpMk id="9" creationId="{DC844DDC-D07E-45B5-907B-D6FDFC01202A}"/>
          </ac:grpSpMkLst>
        </pc:grpChg>
        <pc:grpChg chg="add del mod">
          <ac:chgData name="Uther Matsu" userId="b8a9f8aa0fc3c7c7" providerId="LiveId" clId="{59BD1713-1344-4543-9660-1A66EE3AF6CD}" dt="2021-06-23T03:44:00.784" v="3523" actId="165"/>
          <ac:grpSpMkLst>
            <pc:docMk/>
            <pc:sldMk cId="4182664977" sldId="264"/>
            <ac:grpSpMk id="10" creationId="{C9938C52-F1F6-420A-AC34-5407CF8623F3}"/>
          </ac:grpSpMkLst>
        </pc:grpChg>
        <pc:grpChg chg="add mod">
          <ac:chgData name="Uther Matsu" userId="b8a9f8aa0fc3c7c7" providerId="LiveId" clId="{59BD1713-1344-4543-9660-1A66EE3AF6CD}" dt="2021-06-23T03:50:25.650" v="3569" actId="338"/>
          <ac:grpSpMkLst>
            <pc:docMk/>
            <pc:sldMk cId="4182664977" sldId="264"/>
            <ac:grpSpMk id="11" creationId="{900D8F62-E080-4A9B-8068-F548C0C178B7}"/>
          </ac:grpSpMkLst>
        </pc:grpChg>
        <pc:grpChg chg="add mod">
          <ac:chgData name="Uther Matsu" userId="b8a9f8aa0fc3c7c7" providerId="LiveId" clId="{59BD1713-1344-4543-9660-1A66EE3AF6CD}" dt="2021-06-23T03:50:25.650" v="3569" actId="338"/>
          <ac:grpSpMkLst>
            <pc:docMk/>
            <pc:sldMk cId="4182664977" sldId="264"/>
            <ac:grpSpMk id="12" creationId="{F1E688C6-C5E6-4906-A123-9F3AAAF15484}"/>
          </ac:grpSpMkLst>
        </pc:grpChg>
        <pc:grpChg chg="add del mod">
          <ac:chgData name="Uther Matsu" userId="b8a9f8aa0fc3c7c7" providerId="LiveId" clId="{59BD1713-1344-4543-9660-1A66EE3AF6CD}" dt="2021-06-23T03:50:52.507" v="3574" actId="165"/>
          <ac:grpSpMkLst>
            <pc:docMk/>
            <pc:sldMk cId="4182664977" sldId="264"/>
            <ac:grpSpMk id="15" creationId="{13D12BDC-4E75-4209-A816-5CB1FE1A39C8}"/>
          </ac:grpSpMkLst>
        </pc:grpChg>
        <pc:grpChg chg="add del mod">
          <ac:chgData name="Uther Matsu" userId="b8a9f8aa0fc3c7c7" providerId="LiveId" clId="{59BD1713-1344-4543-9660-1A66EE3AF6CD}" dt="2021-06-23T04:20:31.891" v="5387" actId="165"/>
          <ac:grpSpMkLst>
            <pc:docMk/>
            <pc:sldMk cId="4182664977" sldId="264"/>
            <ac:grpSpMk id="16" creationId="{8C576A24-CB1D-4CC0-8CB3-E0EDEAA05F3F}"/>
          </ac:grpSpMkLst>
        </pc:grpChg>
        <pc:grpChg chg="del">
          <ac:chgData name="Uther Matsu" userId="b8a9f8aa0fc3c7c7" providerId="LiveId" clId="{59BD1713-1344-4543-9660-1A66EE3AF6CD}" dt="2021-06-23T02:38:06.869" v="2503" actId="478"/>
          <ac:grpSpMkLst>
            <pc:docMk/>
            <pc:sldMk cId="4182664977" sldId="264"/>
            <ac:grpSpMk id="41" creationId="{A32130BE-9DD0-497F-AE86-71E471464900}"/>
          </ac:grpSpMkLst>
        </pc:grpChg>
        <pc:graphicFrameChg chg="add mod modGraphic">
          <ac:chgData name="Uther Matsu" userId="b8a9f8aa0fc3c7c7" providerId="LiveId" clId="{59BD1713-1344-4543-9660-1A66EE3AF6CD}" dt="2021-06-23T04:35:19.536" v="6001" actId="1076"/>
          <ac:graphicFrameMkLst>
            <pc:docMk/>
            <pc:sldMk cId="4182664977" sldId="264"/>
            <ac:graphicFrameMk id="2" creationId="{61A4F93D-2EF4-4A86-9679-7583F3742371}"/>
          </ac:graphicFrameMkLst>
        </pc:graphicFrameChg>
        <pc:graphicFrameChg chg="add del mod">
          <ac:chgData name="Uther Matsu" userId="b8a9f8aa0fc3c7c7" providerId="LiveId" clId="{59BD1713-1344-4543-9660-1A66EE3AF6CD}" dt="2021-06-23T03:27:45.950" v="3078"/>
          <ac:graphicFrameMkLst>
            <pc:docMk/>
            <pc:sldMk cId="4182664977" sldId="264"/>
            <ac:graphicFrameMk id="3" creationId="{363CE38C-36F0-4E71-9B55-95623C0376B0}"/>
          </ac:graphicFrameMkLst>
        </pc:graphicFrameChg>
        <pc:graphicFrameChg chg="add mod modGraphic">
          <ac:chgData name="Uther Matsu" userId="b8a9f8aa0fc3c7c7" providerId="LiveId" clId="{59BD1713-1344-4543-9660-1A66EE3AF6CD}" dt="2021-06-23T03:39:27.918" v="3456" actId="1036"/>
          <ac:graphicFrameMkLst>
            <pc:docMk/>
            <pc:sldMk cId="4182664977" sldId="264"/>
            <ac:graphicFrameMk id="4" creationId="{5DEE5FF7-AE02-41EA-959D-4B765E5EFB65}"/>
          </ac:graphicFrameMkLst>
        </pc:graphicFrameChg>
        <pc:graphicFrameChg chg="add del mod">
          <ac:chgData name="Uther Matsu" userId="b8a9f8aa0fc3c7c7" providerId="LiveId" clId="{59BD1713-1344-4543-9660-1A66EE3AF6CD}" dt="2021-06-23T03:32:15.395" v="3190" actId="478"/>
          <ac:graphicFrameMkLst>
            <pc:docMk/>
            <pc:sldMk cId="4182664977" sldId="264"/>
            <ac:graphicFrameMk id="40" creationId="{714623D2-2083-4902-9706-9D84621DB05A}"/>
          </ac:graphicFrameMkLst>
        </pc:graphicFrameChg>
        <pc:graphicFrameChg chg="add mod modGraphic">
          <ac:chgData name="Uther Matsu" userId="b8a9f8aa0fc3c7c7" providerId="LiveId" clId="{59BD1713-1344-4543-9660-1A66EE3AF6CD}" dt="2021-06-23T03:39:27.918" v="3456" actId="1036"/>
          <ac:graphicFrameMkLst>
            <pc:docMk/>
            <pc:sldMk cId="4182664977" sldId="264"/>
            <ac:graphicFrameMk id="42" creationId="{DDDAD70B-B5D4-43E0-B5D8-EC40CA77F3D8}"/>
          </ac:graphicFrameMkLst>
        </pc:graphicFrameChg>
        <pc:graphicFrameChg chg="add mod">
          <ac:chgData name="Uther Matsu" userId="b8a9f8aa0fc3c7c7" providerId="LiveId" clId="{59BD1713-1344-4543-9660-1A66EE3AF6CD}" dt="2021-06-23T03:35:36.521" v="3388"/>
          <ac:graphicFrameMkLst>
            <pc:docMk/>
            <pc:sldMk cId="4182664977" sldId="264"/>
            <ac:graphicFrameMk id="71" creationId="{4207330B-9E43-41F4-933D-85B8EF5039D3}"/>
          </ac:graphicFrameMkLst>
        </pc:graphicFrameChg>
        <pc:picChg chg="mod">
          <ac:chgData name="Uther Matsu" userId="b8a9f8aa0fc3c7c7" providerId="LiveId" clId="{59BD1713-1344-4543-9660-1A66EE3AF6CD}" dt="2021-06-23T02:37:55.578" v="2482" actId="14826"/>
          <ac:picMkLst>
            <pc:docMk/>
            <pc:sldMk cId="4182664977" sldId="264"/>
            <ac:picMk id="37" creationId="{0FE0534B-E40E-4EAD-AFF3-8BF512B7299C}"/>
          </ac:picMkLst>
        </pc:picChg>
        <pc:picChg chg="add del mod topLvl">
          <ac:chgData name="Uther Matsu" userId="b8a9f8aa0fc3c7c7" providerId="LiveId" clId="{59BD1713-1344-4543-9660-1A66EE3AF6CD}" dt="2021-06-23T04:29:06.743" v="5719" actId="692"/>
          <ac:picMkLst>
            <pc:docMk/>
            <pc:sldMk cId="4182664977" sldId="264"/>
            <ac:picMk id="72" creationId="{DD38B205-5E00-44CB-90C9-F4E0DBCEDA66}"/>
          </ac:picMkLst>
        </pc:picChg>
        <pc:picChg chg="add del mod topLvl">
          <ac:chgData name="Uther Matsu" userId="b8a9f8aa0fc3c7c7" providerId="LiveId" clId="{59BD1713-1344-4543-9660-1A66EE3AF6CD}" dt="2021-06-23T04:20:31.891" v="5387" actId="165"/>
          <ac:picMkLst>
            <pc:docMk/>
            <pc:sldMk cId="4182664977" sldId="264"/>
            <ac:picMk id="74" creationId="{2DCCB213-CA13-453F-A509-96D9CDA2ACF8}"/>
          </ac:picMkLst>
        </pc:picChg>
        <pc:cxnChg chg="mod">
          <ac:chgData name="Uther Matsu" userId="b8a9f8aa0fc3c7c7" providerId="LiveId" clId="{59BD1713-1344-4543-9660-1A66EE3AF6CD}" dt="2021-06-23T02:38:06.869" v="2503" actId="478"/>
          <ac:cxnSpMkLst>
            <pc:docMk/>
            <pc:sldMk cId="4182664977" sldId="264"/>
            <ac:cxnSpMk id="54" creationId="{666D5430-7E13-4987-B4EB-D11BC09DD8FF}"/>
          </ac:cxnSpMkLst>
        </pc:cxnChg>
        <pc:cxnChg chg="mod">
          <ac:chgData name="Uther Matsu" userId="b8a9f8aa0fc3c7c7" providerId="LiveId" clId="{59BD1713-1344-4543-9660-1A66EE3AF6CD}" dt="2021-06-23T02:38:06.869" v="2503" actId="478"/>
          <ac:cxnSpMkLst>
            <pc:docMk/>
            <pc:sldMk cId="4182664977" sldId="264"/>
            <ac:cxnSpMk id="55" creationId="{62379230-BD35-46AA-864E-E391104FBF84}"/>
          </ac:cxnSpMkLst>
        </pc:cxnChg>
        <pc:cxnChg chg="mod">
          <ac:chgData name="Uther Matsu" userId="b8a9f8aa0fc3c7c7" providerId="LiveId" clId="{59BD1713-1344-4543-9660-1A66EE3AF6CD}" dt="2021-06-23T02:38:06.869" v="2503" actId="478"/>
          <ac:cxnSpMkLst>
            <pc:docMk/>
            <pc:sldMk cId="4182664977" sldId="264"/>
            <ac:cxnSpMk id="56" creationId="{03C0E48E-222B-4B69-B4DE-2B61D33F1EB2}"/>
          </ac:cxnSpMkLst>
        </pc:cxnChg>
        <pc:cxnChg chg="mod">
          <ac:chgData name="Uther Matsu" userId="b8a9f8aa0fc3c7c7" providerId="LiveId" clId="{59BD1713-1344-4543-9660-1A66EE3AF6CD}" dt="2021-06-23T02:38:06.869" v="2503" actId="478"/>
          <ac:cxnSpMkLst>
            <pc:docMk/>
            <pc:sldMk cId="4182664977" sldId="264"/>
            <ac:cxnSpMk id="57" creationId="{D7AE2018-FF82-46C5-97EF-7D969F41ED6D}"/>
          </ac:cxnSpMkLst>
        </pc:cxnChg>
        <pc:cxnChg chg="mod">
          <ac:chgData name="Uther Matsu" userId="b8a9f8aa0fc3c7c7" providerId="LiveId" clId="{59BD1713-1344-4543-9660-1A66EE3AF6CD}" dt="2021-06-23T02:38:06.869" v="2503" actId="478"/>
          <ac:cxnSpMkLst>
            <pc:docMk/>
            <pc:sldMk cId="4182664977" sldId="264"/>
            <ac:cxnSpMk id="59" creationId="{6371973F-35AD-4749-98B4-E9E678B688F2}"/>
          </ac:cxnSpMkLst>
        </pc:cxnChg>
        <pc:cxnChg chg="mod">
          <ac:chgData name="Uther Matsu" userId="b8a9f8aa0fc3c7c7" providerId="LiveId" clId="{59BD1713-1344-4543-9660-1A66EE3AF6CD}" dt="2021-06-23T02:38:06.869" v="2503" actId="478"/>
          <ac:cxnSpMkLst>
            <pc:docMk/>
            <pc:sldMk cId="4182664977" sldId="264"/>
            <ac:cxnSpMk id="63" creationId="{0371E020-78E9-4080-9A0D-414D29BFF91E}"/>
          </ac:cxnSpMkLst>
        </pc:cxnChg>
        <pc:cxnChg chg="mod">
          <ac:chgData name="Uther Matsu" userId="b8a9f8aa0fc3c7c7" providerId="LiveId" clId="{59BD1713-1344-4543-9660-1A66EE3AF6CD}" dt="2021-06-23T02:38:06.869" v="2503" actId="478"/>
          <ac:cxnSpMkLst>
            <pc:docMk/>
            <pc:sldMk cId="4182664977" sldId="264"/>
            <ac:cxnSpMk id="64" creationId="{EB7EDDD3-DB9E-4BFA-9B4B-30AFAF666414}"/>
          </ac:cxnSpMkLst>
        </pc:cxnChg>
        <pc:cxnChg chg="mod">
          <ac:chgData name="Uther Matsu" userId="b8a9f8aa0fc3c7c7" providerId="LiveId" clId="{59BD1713-1344-4543-9660-1A66EE3AF6CD}" dt="2021-06-23T02:38:06.869" v="2503" actId="478"/>
          <ac:cxnSpMkLst>
            <pc:docMk/>
            <pc:sldMk cId="4182664977" sldId="264"/>
            <ac:cxnSpMk id="66" creationId="{C5DDCA28-6CB0-44E9-81BA-01A327BF9922}"/>
          </ac:cxnSpMkLst>
        </pc:cxnChg>
        <pc:cxnChg chg="mod">
          <ac:chgData name="Uther Matsu" userId="b8a9f8aa0fc3c7c7" providerId="LiveId" clId="{59BD1713-1344-4543-9660-1A66EE3AF6CD}" dt="2021-06-23T02:38:06.869" v="2503" actId="478"/>
          <ac:cxnSpMkLst>
            <pc:docMk/>
            <pc:sldMk cId="4182664977" sldId="264"/>
            <ac:cxnSpMk id="68" creationId="{61DD6188-353E-4F89-8356-E5FE13B33DD1}"/>
          </ac:cxnSpMkLst>
        </pc:cxnChg>
        <pc:cxnChg chg="mod">
          <ac:chgData name="Uther Matsu" userId="b8a9f8aa0fc3c7c7" providerId="LiveId" clId="{59BD1713-1344-4543-9660-1A66EE3AF6CD}" dt="2021-06-23T02:38:06.869" v="2503" actId="478"/>
          <ac:cxnSpMkLst>
            <pc:docMk/>
            <pc:sldMk cId="4182664977" sldId="264"/>
            <ac:cxnSpMk id="69" creationId="{99A812BC-2ED8-4CCB-9E56-57BED1C097A6}"/>
          </ac:cxnSpMkLst>
        </pc:cxnChg>
        <pc:cxnChg chg="mod">
          <ac:chgData name="Uther Matsu" userId="b8a9f8aa0fc3c7c7" providerId="LiveId" clId="{59BD1713-1344-4543-9660-1A66EE3AF6CD}" dt="2021-06-23T02:38:06.869" v="2503" actId="478"/>
          <ac:cxnSpMkLst>
            <pc:docMk/>
            <pc:sldMk cId="4182664977" sldId="264"/>
            <ac:cxnSpMk id="70" creationId="{092813DB-922F-4975-87B3-0A85309FBBFD}"/>
          </ac:cxnSpMkLst>
        </pc:cxnChg>
      </pc:sldChg>
      <pc:sldChg chg="new del">
        <pc:chgData name="Uther Matsu" userId="b8a9f8aa0fc3c7c7" providerId="LiveId" clId="{59BD1713-1344-4543-9660-1A66EE3AF6CD}" dt="2021-06-22T12:45:42.597" v="1337" actId="47"/>
        <pc:sldMkLst>
          <pc:docMk/>
          <pc:sldMk cId="1515003455" sldId="265"/>
        </pc:sldMkLst>
      </pc:sldChg>
      <pc:sldChg chg="modSp add del mod ord">
        <pc:chgData name="Uther Matsu" userId="b8a9f8aa0fc3c7c7" providerId="LiveId" clId="{59BD1713-1344-4543-9660-1A66EE3AF6CD}" dt="2021-06-23T02:37:17.586" v="2474" actId="2890"/>
        <pc:sldMkLst>
          <pc:docMk/>
          <pc:sldMk cId="2387834645" sldId="265"/>
        </pc:sldMkLst>
        <pc:spChg chg="mod">
          <ac:chgData name="Uther Matsu" userId="b8a9f8aa0fc3c7c7" providerId="LiveId" clId="{59BD1713-1344-4543-9660-1A66EE3AF6CD}" dt="2021-06-23T02:37:17.151" v="2472"/>
          <ac:spMkLst>
            <pc:docMk/>
            <pc:sldMk cId="2387834645" sldId="265"/>
            <ac:spMk id="28" creationId="{0B05BCEE-3C19-4D82-A45F-92C1CFABFBC3}"/>
          </ac:spMkLst>
        </pc:spChg>
      </pc:sldChg>
      <pc:sldChg chg="addSp delSp modSp add mod modTransition">
        <pc:chgData name="Uther Matsu" userId="b8a9f8aa0fc3c7c7" providerId="LiveId" clId="{59BD1713-1344-4543-9660-1A66EE3AF6CD}" dt="2021-06-23T04:49:02.012" v="6259"/>
        <pc:sldMkLst>
          <pc:docMk/>
          <pc:sldMk cId="3403243938" sldId="265"/>
        </pc:sldMkLst>
        <pc:spChg chg="add mod">
          <ac:chgData name="Uther Matsu" userId="b8a9f8aa0fc3c7c7" providerId="LiveId" clId="{59BD1713-1344-4543-9660-1A66EE3AF6CD}" dt="2021-06-23T04:24:19.660" v="5410" actId="1038"/>
          <ac:spMkLst>
            <pc:docMk/>
            <pc:sldMk cId="3403243938" sldId="265"/>
            <ac:spMk id="3" creationId="{DA439338-17FF-429A-973D-74C74EB3E619}"/>
          </ac:spMkLst>
        </pc:spChg>
        <pc:spChg chg="del">
          <ac:chgData name="Uther Matsu" userId="b8a9f8aa0fc3c7c7" providerId="LiveId" clId="{59BD1713-1344-4543-9660-1A66EE3AF6CD}" dt="2021-06-23T03:50:58.123" v="3575" actId="478"/>
          <ac:spMkLst>
            <pc:docMk/>
            <pc:sldMk cId="3403243938" sldId="265"/>
            <ac:spMk id="5" creationId="{233988F4-9271-4F21-A25F-9E24A002E3C9}"/>
          </ac:spMkLst>
        </pc:spChg>
        <pc:spChg chg="del mod">
          <ac:chgData name="Uther Matsu" userId="b8a9f8aa0fc3c7c7" providerId="LiveId" clId="{59BD1713-1344-4543-9660-1A66EE3AF6CD}" dt="2021-06-23T03:50:58.123" v="3575" actId="478"/>
          <ac:spMkLst>
            <pc:docMk/>
            <pc:sldMk cId="3403243938" sldId="265"/>
            <ac:spMk id="7" creationId="{4F884A78-FB06-4449-9D3D-FB39C4CEAA44}"/>
          </ac:spMkLst>
        </pc:spChg>
        <pc:spChg chg="add del mod">
          <ac:chgData name="Uther Matsu" userId="b8a9f8aa0fc3c7c7" providerId="LiveId" clId="{59BD1713-1344-4543-9660-1A66EE3AF6CD}" dt="2021-06-23T04:20:45.825" v="5388" actId="478"/>
          <ac:spMkLst>
            <pc:docMk/>
            <pc:sldMk cId="3403243938" sldId="265"/>
            <ac:spMk id="24" creationId="{78027E97-02D5-4A78-AF1A-8CC3F234A117}"/>
          </ac:spMkLst>
        </pc:spChg>
        <pc:spChg chg="add del mod">
          <ac:chgData name="Uther Matsu" userId="b8a9f8aa0fc3c7c7" providerId="LiveId" clId="{59BD1713-1344-4543-9660-1A66EE3AF6CD}" dt="2021-06-23T04:20:45.825" v="5388" actId="478"/>
          <ac:spMkLst>
            <pc:docMk/>
            <pc:sldMk cId="3403243938" sldId="265"/>
            <ac:spMk id="26" creationId="{4E45CDE4-6D4D-4C1C-B071-595B916835F0}"/>
          </ac:spMkLst>
        </pc:spChg>
        <pc:spChg chg="add del mod">
          <ac:chgData name="Uther Matsu" userId="b8a9f8aa0fc3c7c7" providerId="LiveId" clId="{59BD1713-1344-4543-9660-1A66EE3AF6CD}" dt="2021-06-23T04:20:45.825" v="5388" actId="478"/>
          <ac:spMkLst>
            <pc:docMk/>
            <pc:sldMk cId="3403243938" sldId="265"/>
            <ac:spMk id="28" creationId="{D74B2278-2181-4C21-A51D-D710BDEBF2C9}"/>
          </ac:spMkLst>
        </pc:spChg>
        <pc:spChg chg="add del mod">
          <ac:chgData name="Uther Matsu" userId="b8a9f8aa0fc3c7c7" providerId="LiveId" clId="{59BD1713-1344-4543-9660-1A66EE3AF6CD}" dt="2021-06-23T04:20:45.825" v="5388" actId="478"/>
          <ac:spMkLst>
            <pc:docMk/>
            <pc:sldMk cId="3403243938" sldId="265"/>
            <ac:spMk id="29" creationId="{E2EC445C-189B-497D-BEB7-E567AE0DAFC1}"/>
          </ac:spMkLst>
        </pc:spChg>
        <pc:spChg chg="add del mod">
          <ac:chgData name="Uther Matsu" userId="b8a9f8aa0fc3c7c7" providerId="LiveId" clId="{59BD1713-1344-4543-9660-1A66EE3AF6CD}" dt="2021-06-23T04:20:45.825" v="5388" actId="478"/>
          <ac:spMkLst>
            <pc:docMk/>
            <pc:sldMk cId="3403243938" sldId="265"/>
            <ac:spMk id="30" creationId="{33670199-AA95-459F-B65A-7386A5F25E6D}"/>
          </ac:spMkLst>
        </pc:spChg>
        <pc:spChg chg="add del mod">
          <ac:chgData name="Uther Matsu" userId="b8a9f8aa0fc3c7c7" providerId="LiveId" clId="{59BD1713-1344-4543-9660-1A66EE3AF6CD}" dt="2021-06-23T04:20:45.825" v="5388" actId="478"/>
          <ac:spMkLst>
            <pc:docMk/>
            <pc:sldMk cId="3403243938" sldId="265"/>
            <ac:spMk id="31" creationId="{EC514FDA-41D2-4EA9-A44C-8B6AF5DCAE70}"/>
          </ac:spMkLst>
        </pc:spChg>
        <pc:spChg chg="add del mod">
          <ac:chgData name="Uther Matsu" userId="b8a9f8aa0fc3c7c7" providerId="LiveId" clId="{59BD1713-1344-4543-9660-1A66EE3AF6CD}" dt="2021-06-23T04:20:45.825" v="5388" actId="478"/>
          <ac:spMkLst>
            <pc:docMk/>
            <pc:sldMk cId="3403243938" sldId="265"/>
            <ac:spMk id="32" creationId="{3855CC5F-03A9-4902-BC47-7CE5F45AA5EC}"/>
          </ac:spMkLst>
        </pc:spChg>
        <pc:spChg chg="add del mod">
          <ac:chgData name="Uther Matsu" userId="b8a9f8aa0fc3c7c7" providerId="LiveId" clId="{59BD1713-1344-4543-9660-1A66EE3AF6CD}" dt="2021-06-23T04:20:45.825" v="5388" actId="478"/>
          <ac:spMkLst>
            <pc:docMk/>
            <pc:sldMk cId="3403243938" sldId="265"/>
            <ac:spMk id="33" creationId="{16FE1773-B2E2-4ABB-89B4-1E9FFB2CEAB9}"/>
          </ac:spMkLst>
        </pc:spChg>
        <pc:spChg chg="add mod">
          <ac:chgData name="Uther Matsu" userId="b8a9f8aa0fc3c7c7" providerId="LiveId" clId="{59BD1713-1344-4543-9660-1A66EE3AF6CD}" dt="2021-06-23T04:24:19.660" v="5410" actId="1038"/>
          <ac:spMkLst>
            <pc:docMk/>
            <pc:sldMk cId="3403243938" sldId="265"/>
            <ac:spMk id="35" creationId="{69F3AFB7-E291-40EC-848A-A3906B3DE3AA}"/>
          </ac:spMkLst>
        </pc:spChg>
        <pc:spChg chg="add mod">
          <ac:chgData name="Uther Matsu" userId="b8a9f8aa0fc3c7c7" providerId="LiveId" clId="{59BD1713-1344-4543-9660-1A66EE3AF6CD}" dt="2021-06-23T04:24:19.660" v="5410" actId="1038"/>
          <ac:spMkLst>
            <pc:docMk/>
            <pc:sldMk cId="3403243938" sldId="265"/>
            <ac:spMk id="36" creationId="{5F4B1D24-8027-488F-BBCB-D01E5AA569CD}"/>
          </ac:spMkLst>
        </pc:spChg>
        <pc:spChg chg="add mod">
          <ac:chgData name="Uther Matsu" userId="b8a9f8aa0fc3c7c7" providerId="LiveId" clId="{59BD1713-1344-4543-9660-1A66EE3AF6CD}" dt="2021-06-23T04:24:19.660" v="5410" actId="1038"/>
          <ac:spMkLst>
            <pc:docMk/>
            <pc:sldMk cId="3403243938" sldId="265"/>
            <ac:spMk id="40" creationId="{D5B1D454-E072-4B3E-9DC4-26014D417AF2}"/>
          </ac:spMkLst>
        </pc:spChg>
        <pc:spChg chg="add mod">
          <ac:chgData name="Uther Matsu" userId="b8a9f8aa0fc3c7c7" providerId="LiveId" clId="{59BD1713-1344-4543-9660-1A66EE3AF6CD}" dt="2021-06-23T04:24:19.660" v="5410" actId="1038"/>
          <ac:spMkLst>
            <pc:docMk/>
            <pc:sldMk cId="3403243938" sldId="265"/>
            <ac:spMk id="41" creationId="{14D74C30-E653-41DF-94CC-6A6971AB264C}"/>
          </ac:spMkLst>
        </pc:spChg>
        <pc:spChg chg="add mod">
          <ac:chgData name="Uther Matsu" userId="b8a9f8aa0fc3c7c7" providerId="LiveId" clId="{59BD1713-1344-4543-9660-1A66EE3AF6CD}" dt="2021-06-23T04:24:19.660" v="5410" actId="1038"/>
          <ac:spMkLst>
            <pc:docMk/>
            <pc:sldMk cId="3403243938" sldId="265"/>
            <ac:spMk id="43" creationId="{972A36BE-357A-4139-8A98-1BF5B059C550}"/>
          </ac:spMkLst>
        </pc:spChg>
        <pc:spChg chg="add mod">
          <ac:chgData name="Uther Matsu" userId="b8a9f8aa0fc3c7c7" providerId="LiveId" clId="{59BD1713-1344-4543-9660-1A66EE3AF6CD}" dt="2021-06-23T04:49:02.012" v="6259"/>
          <ac:spMkLst>
            <pc:docMk/>
            <pc:sldMk cId="3403243938" sldId="265"/>
            <ac:spMk id="46" creationId="{00ADE2B3-05B3-4D26-B351-C1B6C748CDC9}"/>
          </ac:spMkLst>
        </pc:spChg>
        <pc:spChg chg="add mod">
          <ac:chgData name="Uther Matsu" userId="b8a9f8aa0fc3c7c7" providerId="LiveId" clId="{59BD1713-1344-4543-9660-1A66EE3AF6CD}" dt="2021-06-23T04:48:55.690" v="6258"/>
          <ac:spMkLst>
            <pc:docMk/>
            <pc:sldMk cId="3403243938" sldId="265"/>
            <ac:spMk id="48" creationId="{CE950C57-A2E3-4E54-A9A3-4E4943B055C7}"/>
          </ac:spMkLst>
        </pc:spChg>
        <pc:spChg chg="add mod">
          <ac:chgData name="Uther Matsu" userId="b8a9f8aa0fc3c7c7" providerId="LiveId" clId="{59BD1713-1344-4543-9660-1A66EE3AF6CD}" dt="2021-06-23T04:20:50.731" v="5390" actId="207"/>
          <ac:spMkLst>
            <pc:docMk/>
            <pc:sldMk cId="3403243938" sldId="265"/>
            <ac:spMk id="50" creationId="{A5DE3E65-80DF-4DFC-B6BD-B7CA970CFB97}"/>
          </ac:spMkLst>
        </pc:spChg>
        <pc:spChg chg="add mod">
          <ac:chgData name="Uther Matsu" userId="b8a9f8aa0fc3c7c7" providerId="LiveId" clId="{59BD1713-1344-4543-9660-1A66EE3AF6CD}" dt="2021-06-23T04:20:55.066" v="5391" actId="207"/>
          <ac:spMkLst>
            <pc:docMk/>
            <pc:sldMk cId="3403243938" sldId="265"/>
            <ac:spMk id="51" creationId="{612A8473-54C2-4125-9D8C-D145F871C005}"/>
          </ac:spMkLst>
        </pc:spChg>
        <pc:spChg chg="add mod">
          <ac:chgData name="Uther Matsu" userId="b8a9f8aa0fc3c7c7" providerId="LiveId" clId="{59BD1713-1344-4543-9660-1A66EE3AF6CD}" dt="2021-06-23T04:20:46.039" v="5389"/>
          <ac:spMkLst>
            <pc:docMk/>
            <pc:sldMk cId="3403243938" sldId="265"/>
            <ac:spMk id="52" creationId="{0545737A-624D-4644-87D6-5EFC1C06EB91}"/>
          </ac:spMkLst>
        </pc:spChg>
        <pc:spChg chg="add mod">
          <ac:chgData name="Uther Matsu" userId="b8a9f8aa0fc3c7c7" providerId="LiveId" clId="{59BD1713-1344-4543-9660-1A66EE3AF6CD}" dt="2021-06-23T04:20:46.039" v="5389"/>
          <ac:spMkLst>
            <pc:docMk/>
            <pc:sldMk cId="3403243938" sldId="265"/>
            <ac:spMk id="53" creationId="{B487ABA6-D9D3-430C-AEAE-5A3BAA917D68}"/>
          </ac:spMkLst>
        </pc:spChg>
        <pc:spChg chg="add mod">
          <ac:chgData name="Uther Matsu" userId="b8a9f8aa0fc3c7c7" providerId="LiveId" clId="{59BD1713-1344-4543-9660-1A66EE3AF6CD}" dt="2021-06-23T04:20:46.039" v="5389"/>
          <ac:spMkLst>
            <pc:docMk/>
            <pc:sldMk cId="3403243938" sldId="265"/>
            <ac:spMk id="54" creationId="{BE427884-9812-4D78-83DC-F4964D1F110B}"/>
          </ac:spMkLst>
        </pc:spChg>
        <pc:spChg chg="add mod">
          <ac:chgData name="Uther Matsu" userId="b8a9f8aa0fc3c7c7" providerId="LiveId" clId="{59BD1713-1344-4543-9660-1A66EE3AF6CD}" dt="2021-06-23T04:20:46.039" v="5389"/>
          <ac:spMkLst>
            <pc:docMk/>
            <pc:sldMk cId="3403243938" sldId="265"/>
            <ac:spMk id="55" creationId="{6D5FA9A5-A5C1-4EF1-9DA8-2A8277B8BF27}"/>
          </ac:spMkLst>
        </pc:spChg>
        <pc:spChg chg="add mod">
          <ac:chgData name="Uther Matsu" userId="b8a9f8aa0fc3c7c7" providerId="LiveId" clId="{59BD1713-1344-4543-9660-1A66EE3AF6CD}" dt="2021-06-23T04:20:46.039" v="5389"/>
          <ac:spMkLst>
            <pc:docMk/>
            <pc:sldMk cId="3403243938" sldId="265"/>
            <ac:spMk id="56" creationId="{656B35DC-CCBC-4B43-B66D-77B09282BDB8}"/>
          </ac:spMkLst>
        </pc:spChg>
        <pc:spChg chg="del">
          <ac:chgData name="Uther Matsu" userId="b8a9f8aa0fc3c7c7" providerId="LiveId" clId="{59BD1713-1344-4543-9660-1A66EE3AF6CD}" dt="2021-06-23T03:50:58.123" v="3575" actId="478"/>
          <ac:spMkLst>
            <pc:docMk/>
            <pc:sldMk cId="3403243938" sldId="265"/>
            <ac:spMk id="73" creationId="{5B44BB67-FC4F-438F-8A1B-F1BE370E3E53}"/>
          </ac:spMkLst>
        </pc:spChg>
        <pc:spChg chg="del mod">
          <ac:chgData name="Uther Matsu" userId="b8a9f8aa0fc3c7c7" providerId="LiveId" clId="{59BD1713-1344-4543-9660-1A66EE3AF6CD}" dt="2021-06-23T03:50:58.123" v="3575" actId="478"/>
          <ac:spMkLst>
            <pc:docMk/>
            <pc:sldMk cId="3403243938" sldId="265"/>
            <ac:spMk id="75" creationId="{DCDEC42E-37AF-4B6C-8F7D-DA5EBC7A3690}"/>
          </ac:spMkLst>
        </pc:spChg>
        <pc:spChg chg="del">
          <ac:chgData name="Uther Matsu" userId="b8a9f8aa0fc3c7c7" providerId="LiveId" clId="{59BD1713-1344-4543-9660-1A66EE3AF6CD}" dt="2021-06-23T03:50:58.123" v="3575" actId="478"/>
          <ac:spMkLst>
            <pc:docMk/>
            <pc:sldMk cId="3403243938" sldId="265"/>
            <ac:spMk id="76" creationId="{5F7EB716-EDDE-4311-9757-5117670DEF1C}"/>
          </ac:spMkLst>
        </pc:spChg>
        <pc:spChg chg="del">
          <ac:chgData name="Uther Matsu" userId="b8a9f8aa0fc3c7c7" providerId="LiveId" clId="{59BD1713-1344-4543-9660-1A66EE3AF6CD}" dt="2021-06-23T03:50:58.123" v="3575" actId="478"/>
          <ac:spMkLst>
            <pc:docMk/>
            <pc:sldMk cId="3403243938" sldId="265"/>
            <ac:spMk id="77" creationId="{9BD45A4A-1767-4D82-814E-8B7026757E04}"/>
          </ac:spMkLst>
        </pc:spChg>
        <pc:graphicFrameChg chg="del">
          <ac:chgData name="Uther Matsu" userId="b8a9f8aa0fc3c7c7" providerId="LiveId" clId="{59BD1713-1344-4543-9660-1A66EE3AF6CD}" dt="2021-06-23T03:44:37.361" v="3529" actId="478"/>
          <ac:graphicFrameMkLst>
            <pc:docMk/>
            <pc:sldMk cId="3403243938" sldId="265"/>
            <ac:graphicFrameMk id="2" creationId="{61A4F93D-2EF4-4A86-9679-7583F3742371}"/>
          </ac:graphicFrameMkLst>
        </pc:graphicFrameChg>
        <pc:graphicFrameChg chg="del">
          <ac:chgData name="Uther Matsu" userId="b8a9f8aa0fc3c7c7" providerId="LiveId" clId="{59BD1713-1344-4543-9660-1A66EE3AF6CD}" dt="2021-06-23T03:44:37.361" v="3529" actId="478"/>
          <ac:graphicFrameMkLst>
            <pc:docMk/>
            <pc:sldMk cId="3403243938" sldId="265"/>
            <ac:graphicFrameMk id="4" creationId="{5DEE5FF7-AE02-41EA-959D-4B765E5EFB65}"/>
          </ac:graphicFrameMkLst>
        </pc:graphicFrameChg>
        <pc:graphicFrameChg chg="del">
          <ac:chgData name="Uther Matsu" userId="b8a9f8aa0fc3c7c7" providerId="LiveId" clId="{59BD1713-1344-4543-9660-1A66EE3AF6CD}" dt="2021-06-23T03:44:37.361" v="3529" actId="478"/>
          <ac:graphicFrameMkLst>
            <pc:docMk/>
            <pc:sldMk cId="3403243938" sldId="265"/>
            <ac:graphicFrameMk id="42" creationId="{DDDAD70B-B5D4-43E0-B5D8-EC40CA77F3D8}"/>
          </ac:graphicFrameMkLst>
        </pc:graphicFrameChg>
        <pc:picChg chg="add mod">
          <ac:chgData name="Uther Matsu" userId="b8a9f8aa0fc3c7c7" providerId="LiveId" clId="{59BD1713-1344-4543-9660-1A66EE3AF6CD}" dt="2021-06-23T04:24:19.660" v="5410" actId="1038"/>
          <ac:picMkLst>
            <pc:docMk/>
            <pc:sldMk cId="3403243938" sldId="265"/>
            <ac:picMk id="17" creationId="{8F8BC51D-0CC0-4C6E-8597-A5B0816F2E02}"/>
          </ac:picMkLst>
        </pc:picChg>
        <pc:picChg chg="add mod">
          <ac:chgData name="Uther Matsu" userId="b8a9f8aa0fc3c7c7" providerId="LiveId" clId="{59BD1713-1344-4543-9660-1A66EE3AF6CD}" dt="2021-06-23T04:24:19.660" v="5410" actId="1038"/>
          <ac:picMkLst>
            <pc:docMk/>
            <pc:sldMk cId="3403243938" sldId="265"/>
            <ac:picMk id="18" creationId="{1AE13803-8EF7-4050-ABC7-5896A4CAF9AC}"/>
          </ac:picMkLst>
        </pc:picChg>
        <pc:picChg chg="add mod">
          <ac:chgData name="Uther Matsu" userId="b8a9f8aa0fc3c7c7" providerId="LiveId" clId="{59BD1713-1344-4543-9660-1A66EE3AF6CD}" dt="2021-06-23T04:24:19.660" v="5410" actId="1038"/>
          <ac:picMkLst>
            <pc:docMk/>
            <pc:sldMk cId="3403243938" sldId="265"/>
            <ac:picMk id="19" creationId="{42FA72DB-60F0-4F9B-B24A-1ABD2797F9F6}"/>
          </ac:picMkLst>
        </pc:picChg>
        <pc:picChg chg="add del mod">
          <ac:chgData name="Uther Matsu" userId="b8a9f8aa0fc3c7c7" providerId="LiveId" clId="{59BD1713-1344-4543-9660-1A66EE3AF6CD}" dt="2021-06-23T04:03:05.065" v="4223" actId="478"/>
          <ac:picMkLst>
            <pc:docMk/>
            <pc:sldMk cId="3403243938" sldId="265"/>
            <ac:picMk id="20" creationId="{7055CECC-8EC1-4A5F-8812-BBA570B860C5}"/>
          </ac:picMkLst>
        </pc:picChg>
        <pc:picChg chg="add mod">
          <ac:chgData name="Uther Matsu" userId="b8a9f8aa0fc3c7c7" providerId="LiveId" clId="{59BD1713-1344-4543-9660-1A66EE3AF6CD}" dt="2021-06-23T03:46:38.929" v="3547"/>
          <ac:picMkLst>
            <pc:docMk/>
            <pc:sldMk cId="3403243938" sldId="265"/>
            <ac:picMk id="21" creationId="{9CE5BCA5-7A1D-4F61-8109-EA7F88E7E4FC}"/>
          </ac:picMkLst>
        </pc:picChg>
        <pc:picChg chg="add mod">
          <ac:chgData name="Uther Matsu" userId="b8a9f8aa0fc3c7c7" providerId="LiveId" clId="{59BD1713-1344-4543-9660-1A66EE3AF6CD}" dt="2021-06-23T04:24:19.660" v="5410" actId="1038"/>
          <ac:picMkLst>
            <pc:docMk/>
            <pc:sldMk cId="3403243938" sldId="265"/>
            <ac:picMk id="22" creationId="{24D1AC7C-A6BB-45D3-B0F2-0D45A232FDC0}"/>
          </ac:picMkLst>
        </pc:picChg>
        <pc:picChg chg="add mod">
          <ac:chgData name="Uther Matsu" userId="b8a9f8aa0fc3c7c7" providerId="LiveId" clId="{59BD1713-1344-4543-9660-1A66EE3AF6CD}" dt="2021-06-23T04:24:19.660" v="5410" actId="1038"/>
          <ac:picMkLst>
            <pc:docMk/>
            <pc:sldMk cId="3403243938" sldId="265"/>
            <ac:picMk id="23" creationId="{531A1030-D22E-4F13-A920-CA5E62CB95F5}"/>
          </ac:picMkLst>
        </pc:picChg>
        <pc:picChg chg="add del mod">
          <ac:chgData name="Uther Matsu" userId="b8a9f8aa0fc3c7c7" providerId="LiveId" clId="{59BD1713-1344-4543-9660-1A66EE3AF6CD}" dt="2021-06-23T04:20:45.825" v="5388" actId="478"/>
          <ac:picMkLst>
            <pc:docMk/>
            <pc:sldMk cId="3403243938" sldId="265"/>
            <ac:picMk id="25" creationId="{BC106671-4D39-40F9-A58C-7292BB9274CF}"/>
          </ac:picMkLst>
        </pc:picChg>
        <pc:picChg chg="add del mod">
          <ac:chgData name="Uther Matsu" userId="b8a9f8aa0fc3c7c7" providerId="LiveId" clId="{59BD1713-1344-4543-9660-1A66EE3AF6CD}" dt="2021-06-23T04:20:45.825" v="5388" actId="478"/>
          <ac:picMkLst>
            <pc:docMk/>
            <pc:sldMk cId="3403243938" sldId="265"/>
            <ac:picMk id="27" creationId="{773E4949-8619-40CB-BAD8-5016C3E2E03B}"/>
          </ac:picMkLst>
        </pc:picChg>
        <pc:picChg chg="add del mod">
          <ac:chgData name="Uther Matsu" userId="b8a9f8aa0fc3c7c7" providerId="LiveId" clId="{59BD1713-1344-4543-9660-1A66EE3AF6CD}" dt="2021-06-23T04:03:03.503" v="4222" actId="21"/>
          <ac:picMkLst>
            <pc:docMk/>
            <pc:sldMk cId="3403243938" sldId="265"/>
            <ac:picMk id="44" creationId="{1E8CDEF0-944B-44AB-A7D3-9629264639B3}"/>
          </ac:picMkLst>
        </pc:picChg>
        <pc:picChg chg="add mod">
          <ac:chgData name="Uther Matsu" userId="b8a9f8aa0fc3c7c7" providerId="LiveId" clId="{59BD1713-1344-4543-9660-1A66EE3AF6CD}" dt="2021-06-23T04:24:19.660" v="5410" actId="1038"/>
          <ac:picMkLst>
            <pc:docMk/>
            <pc:sldMk cId="3403243938" sldId="265"/>
            <ac:picMk id="45" creationId="{4E466F6A-D324-4F04-A9BD-6A5A143ED03D}"/>
          </ac:picMkLst>
        </pc:picChg>
        <pc:picChg chg="add mod">
          <ac:chgData name="Uther Matsu" userId="b8a9f8aa0fc3c7c7" providerId="LiveId" clId="{59BD1713-1344-4543-9660-1A66EE3AF6CD}" dt="2021-06-23T04:20:46.039" v="5389"/>
          <ac:picMkLst>
            <pc:docMk/>
            <pc:sldMk cId="3403243938" sldId="265"/>
            <ac:picMk id="47" creationId="{FB72FB60-EF09-4DB8-9E71-A8D63DCEA3F3}"/>
          </ac:picMkLst>
        </pc:picChg>
        <pc:picChg chg="add mod">
          <ac:chgData name="Uther Matsu" userId="b8a9f8aa0fc3c7c7" providerId="LiveId" clId="{59BD1713-1344-4543-9660-1A66EE3AF6CD}" dt="2021-06-23T04:20:46.039" v="5389"/>
          <ac:picMkLst>
            <pc:docMk/>
            <pc:sldMk cId="3403243938" sldId="265"/>
            <ac:picMk id="49" creationId="{A8FDD402-20C5-498A-B7B7-68429A24C540}"/>
          </ac:picMkLst>
        </pc:picChg>
        <pc:picChg chg="del">
          <ac:chgData name="Uther Matsu" userId="b8a9f8aa0fc3c7c7" providerId="LiveId" clId="{59BD1713-1344-4543-9660-1A66EE3AF6CD}" dt="2021-06-23T03:50:58.123" v="3575" actId="478"/>
          <ac:picMkLst>
            <pc:docMk/>
            <pc:sldMk cId="3403243938" sldId="265"/>
            <ac:picMk id="72" creationId="{DD38B205-5E00-44CB-90C9-F4E0DBCEDA66}"/>
          </ac:picMkLst>
        </pc:picChg>
        <pc:picChg chg="del">
          <ac:chgData name="Uther Matsu" userId="b8a9f8aa0fc3c7c7" providerId="LiveId" clId="{59BD1713-1344-4543-9660-1A66EE3AF6CD}" dt="2021-06-23T03:50:58.123" v="3575" actId="478"/>
          <ac:picMkLst>
            <pc:docMk/>
            <pc:sldMk cId="3403243938" sldId="265"/>
            <ac:picMk id="74" creationId="{2DCCB213-CA13-453F-A509-96D9CDA2ACF8}"/>
          </ac:picMkLst>
        </pc:picChg>
      </pc:sldChg>
      <pc:sldChg chg="addSp delSp modSp add mod modTransition">
        <pc:chgData name="Uther Matsu" userId="b8a9f8aa0fc3c7c7" providerId="LiveId" clId="{59BD1713-1344-4543-9660-1A66EE3AF6CD}" dt="2021-06-23T04:49:20.360" v="6261"/>
        <pc:sldMkLst>
          <pc:docMk/>
          <pc:sldMk cId="2628610965" sldId="266"/>
        </pc:sldMkLst>
        <pc:spChg chg="mod">
          <ac:chgData name="Uther Matsu" userId="b8a9f8aa0fc3c7c7" providerId="LiveId" clId="{59BD1713-1344-4543-9660-1A66EE3AF6CD}" dt="2021-06-23T04:06:36.978" v="4625" actId="1076"/>
          <ac:spMkLst>
            <pc:docMk/>
            <pc:sldMk cId="2628610965" sldId="266"/>
            <ac:spMk id="3" creationId="{DA439338-17FF-429A-973D-74C74EB3E619}"/>
          </ac:spMkLst>
        </pc:spChg>
        <pc:spChg chg="del">
          <ac:chgData name="Uther Matsu" userId="b8a9f8aa0fc3c7c7" providerId="LiveId" clId="{59BD1713-1344-4543-9660-1A66EE3AF6CD}" dt="2021-06-23T04:20:59.892" v="5392" actId="478"/>
          <ac:spMkLst>
            <pc:docMk/>
            <pc:sldMk cId="2628610965" sldId="266"/>
            <ac:spMk id="24" creationId="{78027E97-02D5-4A78-AF1A-8CC3F234A117}"/>
          </ac:spMkLst>
        </pc:spChg>
        <pc:spChg chg="del">
          <ac:chgData name="Uther Matsu" userId="b8a9f8aa0fc3c7c7" providerId="LiveId" clId="{59BD1713-1344-4543-9660-1A66EE3AF6CD}" dt="2021-06-23T04:20:59.892" v="5392" actId="478"/>
          <ac:spMkLst>
            <pc:docMk/>
            <pc:sldMk cId="2628610965" sldId="266"/>
            <ac:spMk id="26" creationId="{4E45CDE4-6D4D-4C1C-B071-595B916835F0}"/>
          </ac:spMkLst>
        </pc:spChg>
        <pc:spChg chg="del">
          <ac:chgData name="Uther Matsu" userId="b8a9f8aa0fc3c7c7" providerId="LiveId" clId="{59BD1713-1344-4543-9660-1A66EE3AF6CD}" dt="2021-06-23T04:20:59.892" v="5392" actId="478"/>
          <ac:spMkLst>
            <pc:docMk/>
            <pc:sldMk cId="2628610965" sldId="266"/>
            <ac:spMk id="28" creationId="{D74B2278-2181-4C21-A51D-D710BDEBF2C9}"/>
          </ac:spMkLst>
        </pc:spChg>
        <pc:spChg chg="del mod">
          <ac:chgData name="Uther Matsu" userId="b8a9f8aa0fc3c7c7" providerId="LiveId" clId="{59BD1713-1344-4543-9660-1A66EE3AF6CD}" dt="2021-06-23T04:20:59.892" v="5392" actId="478"/>
          <ac:spMkLst>
            <pc:docMk/>
            <pc:sldMk cId="2628610965" sldId="266"/>
            <ac:spMk id="29" creationId="{E2EC445C-189B-497D-BEB7-E567AE0DAFC1}"/>
          </ac:spMkLst>
        </pc:spChg>
        <pc:spChg chg="del">
          <ac:chgData name="Uther Matsu" userId="b8a9f8aa0fc3c7c7" providerId="LiveId" clId="{59BD1713-1344-4543-9660-1A66EE3AF6CD}" dt="2021-06-23T04:20:59.892" v="5392" actId="478"/>
          <ac:spMkLst>
            <pc:docMk/>
            <pc:sldMk cId="2628610965" sldId="266"/>
            <ac:spMk id="30" creationId="{33670199-AA95-459F-B65A-7386A5F25E6D}"/>
          </ac:spMkLst>
        </pc:spChg>
        <pc:spChg chg="del mod">
          <ac:chgData name="Uther Matsu" userId="b8a9f8aa0fc3c7c7" providerId="LiveId" clId="{59BD1713-1344-4543-9660-1A66EE3AF6CD}" dt="2021-06-23T04:20:59.892" v="5392" actId="478"/>
          <ac:spMkLst>
            <pc:docMk/>
            <pc:sldMk cId="2628610965" sldId="266"/>
            <ac:spMk id="31" creationId="{EC514FDA-41D2-4EA9-A44C-8B6AF5DCAE70}"/>
          </ac:spMkLst>
        </pc:spChg>
        <pc:spChg chg="del">
          <ac:chgData name="Uther Matsu" userId="b8a9f8aa0fc3c7c7" providerId="LiveId" clId="{59BD1713-1344-4543-9660-1A66EE3AF6CD}" dt="2021-06-23T04:20:59.892" v="5392" actId="478"/>
          <ac:spMkLst>
            <pc:docMk/>
            <pc:sldMk cId="2628610965" sldId="266"/>
            <ac:spMk id="32" creationId="{3855CC5F-03A9-4902-BC47-7CE5F45AA5EC}"/>
          </ac:spMkLst>
        </pc:spChg>
        <pc:spChg chg="del">
          <ac:chgData name="Uther Matsu" userId="b8a9f8aa0fc3c7c7" providerId="LiveId" clId="{59BD1713-1344-4543-9660-1A66EE3AF6CD}" dt="2021-06-23T04:20:59.892" v="5392" actId="478"/>
          <ac:spMkLst>
            <pc:docMk/>
            <pc:sldMk cId="2628610965" sldId="266"/>
            <ac:spMk id="33" creationId="{16FE1773-B2E2-4ABB-89B4-1E9FFB2CEAB9}"/>
          </ac:spMkLst>
        </pc:spChg>
        <pc:spChg chg="mod">
          <ac:chgData name="Uther Matsu" userId="b8a9f8aa0fc3c7c7" providerId="LiveId" clId="{59BD1713-1344-4543-9660-1A66EE3AF6CD}" dt="2021-06-23T04:06:36.978" v="4625" actId="1076"/>
          <ac:spMkLst>
            <pc:docMk/>
            <pc:sldMk cId="2628610965" sldId="266"/>
            <ac:spMk id="35" creationId="{69F3AFB7-E291-40EC-848A-A3906B3DE3AA}"/>
          </ac:spMkLst>
        </pc:spChg>
        <pc:spChg chg="mod">
          <ac:chgData name="Uther Matsu" userId="b8a9f8aa0fc3c7c7" providerId="LiveId" clId="{59BD1713-1344-4543-9660-1A66EE3AF6CD}" dt="2021-06-23T04:06:36.978" v="4625" actId="1076"/>
          <ac:spMkLst>
            <pc:docMk/>
            <pc:sldMk cId="2628610965" sldId="266"/>
            <ac:spMk id="36" creationId="{5F4B1D24-8027-488F-BBCB-D01E5AA569CD}"/>
          </ac:spMkLst>
        </pc:spChg>
        <pc:spChg chg="mod">
          <ac:chgData name="Uther Matsu" userId="b8a9f8aa0fc3c7c7" providerId="LiveId" clId="{59BD1713-1344-4543-9660-1A66EE3AF6CD}" dt="2021-06-23T04:07:00.997" v="4669" actId="20577"/>
          <ac:spMkLst>
            <pc:docMk/>
            <pc:sldMk cId="2628610965" sldId="266"/>
            <ac:spMk id="40" creationId="{D5B1D454-E072-4B3E-9DC4-26014D417AF2}"/>
          </ac:spMkLst>
        </pc:spChg>
        <pc:spChg chg="mod">
          <ac:chgData name="Uther Matsu" userId="b8a9f8aa0fc3c7c7" providerId="LiveId" clId="{59BD1713-1344-4543-9660-1A66EE3AF6CD}" dt="2021-06-23T04:06:36.978" v="4625" actId="1076"/>
          <ac:spMkLst>
            <pc:docMk/>
            <pc:sldMk cId="2628610965" sldId="266"/>
            <ac:spMk id="41" creationId="{14D74C30-E653-41DF-94CC-6A6971AB264C}"/>
          </ac:spMkLst>
        </pc:spChg>
        <pc:spChg chg="mod">
          <ac:chgData name="Uther Matsu" userId="b8a9f8aa0fc3c7c7" providerId="LiveId" clId="{59BD1713-1344-4543-9660-1A66EE3AF6CD}" dt="2021-06-23T04:06:36.978" v="4625" actId="1076"/>
          <ac:spMkLst>
            <pc:docMk/>
            <pc:sldMk cId="2628610965" sldId="266"/>
            <ac:spMk id="43" creationId="{972A36BE-357A-4139-8A98-1BF5B059C550}"/>
          </ac:spMkLst>
        </pc:spChg>
        <pc:spChg chg="add mod">
          <ac:chgData name="Uther Matsu" userId="b8a9f8aa0fc3c7c7" providerId="LiveId" clId="{59BD1713-1344-4543-9660-1A66EE3AF6CD}" dt="2021-06-23T04:49:07.554" v="6260"/>
          <ac:spMkLst>
            <pc:docMk/>
            <pc:sldMk cId="2628610965" sldId="266"/>
            <ac:spMk id="55" creationId="{37567804-31BF-4053-AADD-59ABB57D49C2}"/>
          </ac:spMkLst>
        </pc:spChg>
        <pc:spChg chg="add mod">
          <ac:chgData name="Uther Matsu" userId="b8a9f8aa0fc3c7c7" providerId="LiveId" clId="{59BD1713-1344-4543-9660-1A66EE3AF6CD}" dt="2021-06-23T04:49:20.360" v="6261"/>
          <ac:spMkLst>
            <pc:docMk/>
            <pc:sldMk cId="2628610965" sldId="266"/>
            <ac:spMk id="57" creationId="{452FBD47-D517-41D0-BB5D-4FBBF7013DFC}"/>
          </ac:spMkLst>
        </pc:spChg>
        <pc:spChg chg="add mod">
          <ac:chgData name="Uther Matsu" userId="b8a9f8aa0fc3c7c7" providerId="LiveId" clId="{59BD1713-1344-4543-9660-1A66EE3AF6CD}" dt="2021-06-23T04:21:09.810" v="5395" actId="207"/>
          <ac:spMkLst>
            <pc:docMk/>
            <pc:sldMk cId="2628610965" sldId="266"/>
            <ac:spMk id="59" creationId="{1D2F7FE3-0EAF-49D3-88F9-C5BC9EF39EE7}"/>
          </ac:spMkLst>
        </pc:spChg>
        <pc:spChg chg="add mod">
          <ac:chgData name="Uther Matsu" userId="b8a9f8aa0fc3c7c7" providerId="LiveId" clId="{59BD1713-1344-4543-9660-1A66EE3AF6CD}" dt="2021-06-23T04:21:00.092" v="5393"/>
          <ac:spMkLst>
            <pc:docMk/>
            <pc:sldMk cId="2628610965" sldId="266"/>
            <ac:spMk id="60" creationId="{892A55C7-4C44-4021-A82A-DF7C907CE7AB}"/>
          </ac:spMkLst>
        </pc:spChg>
        <pc:spChg chg="add mod">
          <ac:chgData name="Uther Matsu" userId="b8a9f8aa0fc3c7c7" providerId="LiveId" clId="{59BD1713-1344-4543-9660-1A66EE3AF6CD}" dt="2021-06-23T04:21:00.092" v="5393"/>
          <ac:spMkLst>
            <pc:docMk/>
            <pc:sldMk cId="2628610965" sldId="266"/>
            <ac:spMk id="61" creationId="{B9E13E46-9FE5-4CE6-96F8-C3050B9CDBE6}"/>
          </ac:spMkLst>
        </pc:spChg>
        <pc:spChg chg="add mod">
          <ac:chgData name="Uther Matsu" userId="b8a9f8aa0fc3c7c7" providerId="LiveId" clId="{59BD1713-1344-4543-9660-1A66EE3AF6CD}" dt="2021-06-23T04:21:05.406" v="5394" actId="207"/>
          <ac:spMkLst>
            <pc:docMk/>
            <pc:sldMk cId="2628610965" sldId="266"/>
            <ac:spMk id="62" creationId="{303E3210-F1C9-4389-918A-7A0D745E8421}"/>
          </ac:spMkLst>
        </pc:spChg>
        <pc:spChg chg="add mod">
          <ac:chgData name="Uther Matsu" userId="b8a9f8aa0fc3c7c7" providerId="LiveId" clId="{59BD1713-1344-4543-9660-1A66EE3AF6CD}" dt="2021-06-23T04:21:00.092" v="5393"/>
          <ac:spMkLst>
            <pc:docMk/>
            <pc:sldMk cId="2628610965" sldId="266"/>
            <ac:spMk id="63" creationId="{B5DF062C-9FCF-4DF7-93DD-002DE34547A6}"/>
          </ac:spMkLst>
        </pc:spChg>
        <pc:spChg chg="add mod">
          <ac:chgData name="Uther Matsu" userId="b8a9f8aa0fc3c7c7" providerId="LiveId" clId="{59BD1713-1344-4543-9660-1A66EE3AF6CD}" dt="2021-06-23T04:21:00.092" v="5393"/>
          <ac:spMkLst>
            <pc:docMk/>
            <pc:sldMk cId="2628610965" sldId="266"/>
            <ac:spMk id="64" creationId="{A34D5BE5-9629-4302-A4A9-61928511B1E2}"/>
          </ac:spMkLst>
        </pc:spChg>
        <pc:spChg chg="add mod">
          <ac:chgData name="Uther Matsu" userId="b8a9f8aa0fc3c7c7" providerId="LiveId" clId="{59BD1713-1344-4543-9660-1A66EE3AF6CD}" dt="2021-06-23T04:21:00.092" v="5393"/>
          <ac:spMkLst>
            <pc:docMk/>
            <pc:sldMk cId="2628610965" sldId="266"/>
            <ac:spMk id="65" creationId="{02666AF5-43AF-42CF-941C-65C01204C1A5}"/>
          </ac:spMkLst>
        </pc:spChg>
        <pc:picChg chg="add del">
          <ac:chgData name="Uther Matsu" userId="b8a9f8aa0fc3c7c7" providerId="LiveId" clId="{59BD1713-1344-4543-9660-1A66EE3AF6CD}" dt="2021-06-23T03:57:52.294" v="4015" actId="478"/>
          <ac:picMkLst>
            <pc:docMk/>
            <pc:sldMk cId="2628610965" sldId="266"/>
            <ac:picMk id="17" creationId="{8F8BC51D-0CC0-4C6E-8597-A5B0816F2E02}"/>
          </ac:picMkLst>
        </pc:picChg>
        <pc:picChg chg="add del">
          <ac:chgData name="Uther Matsu" userId="b8a9f8aa0fc3c7c7" providerId="LiveId" clId="{59BD1713-1344-4543-9660-1A66EE3AF6CD}" dt="2021-06-23T03:58:18.509" v="4022" actId="478"/>
          <ac:picMkLst>
            <pc:docMk/>
            <pc:sldMk cId="2628610965" sldId="266"/>
            <ac:picMk id="18" creationId="{1AE13803-8EF7-4050-ABC7-5896A4CAF9AC}"/>
          </ac:picMkLst>
        </pc:picChg>
        <pc:picChg chg="add del">
          <ac:chgData name="Uther Matsu" userId="b8a9f8aa0fc3c7c7" providerId="LiveId" clId="{59BD1713-1344-4543-9660-1A66EE3AF6CD}" dt="2021-06-23T04:01:50.880" v="4189" actId="478"/>
          <ac:picMkLst>
            <pc:docMk/>
            <pc:sldMk cId="2628610965" sldId="266"/>
            <ac:picMk id="19" creationId="{42FA72DB-60F0-4F9B-B24A-1ABD2797F9F6}"/>
          </ac:picMkLst>
        </pc:picChg>
        <pc:picChg chg="add del">
          <ac:chgData name="Uther Matsu" userId="b8a9f8aa0fc3c7c7" providerId="LiveId" clId="{59BD1713-1344-4543-9660-1A66EE3AF6CD}" dt="2021-06-23T04:02:28.700" v="4212" actId="478"/>
          <ac:picMkLst>
            <pc:docMk/>
            <pc:sldMk cId="2628610965" sldId="266"/>
            <ac:picMk id="20" creationId="{7055CECC-8EC1-4A5F-8812-BBA570B860C5}"/>
          </ac:picMkLst>
        </pc:picChg>
        <pc:picChg chg="add del">
          <ac:chgData name="Uther Matsu" userId="b8a9f8aa0fc3c7c7" providerId="LiveId" clId="{59BD1713-1344-4543-9660-1A66EE3AF6CD}" dt="2021-06-23T04:04:35.535" v="4361" actId="478"/>
          <ac:picMkLst>
            <pc:docMk/>
            <pc:sldMk cId="2628610965" sldId="266"/>
            <ac:picMk id="22" creationId="{24D1AC7C-A6BB-45D3-B0F2-0D45A232FDC0}"/>
          </ac:picMkLst>
        </pc:picChg>
        <pc:picChg chg="add del">
          <ac:chgData name="Uther Matsu" userId="b8a9f8aa0fc3c7c7" providerId="LiveId" clId="{59BD1713-1344-4543-9660-1A66EE3AF6CD}" dt="2021-06-23T04:04:35.535" v="4361" actId="478"/>
          <ac:picMkLst>
            <pc:docMk/>
            <pc:sldMk cId="2628610965" sldId="266"/>
            <ac:picMk id="23" creationId="{531A1030-D22E-4F13-A920-CA5E62CB95F5}"/>
          </ac:picMkLst>
        </pc:picChg>
        <pc:picChg chg="del">
          <ac:chgData name="Uther Matsu" userId="b8a9f8aa0fc3c7c7" providerId="LiveId" clId="{59BD1713-1344-4543-9660-1A66EE3AF6CD}" dt="2021-06-23T04:20:59.892" v="5392" actId="478"/>
          <ac:picMkLst>
            <pc:docMk/>
            <pc:sldMk cId="2628610965" sldId="266"/>
            <ac:picMk id="25" creationId="{BC106671-4D39-40F9-A58C-7292BB9274CF}"/>
          </ac:picMkLst>
        </pc:picChg>
        <pc:picChg chg="del">
          <ac:chgData name="Uther Matsu" userId="b8a9f8aa0fc3c7c7" providerId="LiveId" clId="{59BD1713-1344-4543-9660-1A66EE3AF6CD}" dt="2021-06-23T04:20:59.892" v="5392" actId="478"/>
          <ac:picMkLst>
            <pc:docMk/>
            <pc:sldMk cId="2628610965" sldId="266"/>
            <ac:picMk id="27" creationId="{773E4949-8619-40CB-BAD8-5016C3E2E03B}"/>
          </ac:picMkLst>
        </pc:picChg>
        <pc:picChg chg="add del mod">
          <ac:chgData name="Uther Matsu" userId="b8a9f8aa0fc3c7c7" providerId="LiveId" clId="{59BD1713-1344-4543-9660-1A66EE3AF6CD}" dt="2021-06-23T03:57:51.210" v="4014" actId="21"/>
          <ac:picMkLst>
            <pc:docMk/>
            <pc:sldMk cId="2628610965" sldId="266"/>
            <ac:picMk id="34" creationId="{F95B67A3-E337-47EA-AC13-721CCBFEE74D}"/>
          </ac:picMkLst>
        </pc:picChg>
        <pc:picChg chg="add mod">
          <ac:chgData name="Uther Matsu" userId="b8a9f8aa0fc3c7c7" providerId="LiveId" clId="{59BD1713-1344-4543-9660-1A66EE3AF6CD}" dt="2021-06-23T04:06:36.978" v="4625" actId="1076"/>
          <ac:picMkLst>
            <pc:docMk/>
            <pc:sldMk cId="2628610965" sldId="266"/>
            <ac:picMk id="42" creationId="{5F4267C7-587C-4CDF-97AF-08695651EAB5}"/>
          </ac:picMkLst>
        </pc:picChg>
        <pc:picChg chg="add del mod">
          <ac:chgData name="Uther Matsu" userId="b8a9f8aa0fc3c7c7" providerId="LiveId" clId="{59BD1713-1344-4543-9660-1A66EE3AF6CD}" dt="2021-06-23T03:58:15.087" v="4021" actId="21"/>
          <ac:picMkLst>
            <pc:docMk/>
            <pc:sldMk cId="2628610965" sldId="266"/>
            <ac:picMk id="44" creationId="{1D8CD47B-EA8B-4490-B09B-5497B277DA03}"/>
          </ac:picMkLst>
        </pc:picChg>
        <pc:picChg chg="add mod">
          <ac:chgData name="Uther Matsu" userId="b8a9f8aa0fc3c7c7" providerId="LiveId" clId="{59BD1713-1344-4543-9660-1A66EE3AF6CD}" dt="2021-06-23T04:06:36.978" v="4625" actId="1076"/>
          <ac:picMkLst>
            <pc:docMk/>
            <pc:sldMk cId="2628610965" sldId="266"/>
            <ac:picMk id="45" creationId="{37C073A1-6A91-456D-9533-BF5BE0C69AFB}"/>
          </ac:picMkLst>
        </pc:picChg>
        <pc:picChg chg="add del mod">
          <ac:chgData name="Uther Matsu" userId="b8a9f8aa0fc3c7c7" providerId="LiveId" clId="{59BD1713-1344-4543-9660-1A66EE3AF6CD}" dt="2021-06-23T04:01:49.905" v="4188" actId="21"/>
          <ac:picMkLst>
            <pc:docMk/>
            <pc:sldMk cId="2628610965" sldId="266"/>
            <ac:picMk id="46" creationId="{F63D646D-25CA-448A-9183-C8A3C2F87707}"/>
          </ac:picMkLst>
        </pc:picChg>
        <pc:picChg chg="add mod">
          <ac:chgData name="Uther Matsu" userId="b8a9f8aa0fc3c7c7" providerId="LiveId" clId="{59BD1713-1344-4543-9660-1A66EE3AF6CD}" dt="2021-06-23T04:06:36.978" v="4625" actId="1076"/>
          <ac:picMkLst>
            <pc:docMk/>
            <pc:sldMk cId="2628610965" sldId="266"/>
            <ac:picMk id="47" creationId="{F4B3C8C6-1718-4175-8085-8A56B6B30B2B}"/>
          </ac:picMkLst>
        </pc:picChg>
        <pc:picChg chg="add del mod">
          <ac:chgData name="Uther Matsu" userId="b8a9f8aa0fc3c7c7" providerId="LiveId" clId="{59BD1713-1344-4543-9660-1A66EE3AF6CD}" dt="2021-06-23T04:02:27.645" v="4211" actId="21"/>
          <ac:picMkLst>
            <pc:docMk/>
            <pc:sldMk cId="2628610965" sldId="266"/>
            <ac:picMk id="48" creationId="{1F6BB6E5-66ED-4B20-9C1E-460F151DC498}"/>
          </ac:picMkLst>
        </pc:picChg>
        <pc:picChg chg="add del mod">
          <ac:chgData name="Uther Matsu" userId="b8a9f8aa0fc3c7c7" providerId="LiveId" clId="{59BD1713-1344-4543-9660-1A66EE3AF6CD}" dt="2021-06-23T04:03:10.765" v="4229" actId="478"/>
          <ac:picMkLst>
            <pc:docMk/>
            <pc:sldMk cId="2628610965" sldId="266"/>
            <ac:picMk id="49" creationId="{89CC6840-92B1-4369-BDFD-1D98993E6C9E}"/>
          </ac:picMkLst>
        </pc:picChg>
        <pc:picChg chg="add del mod">
          <ac:chgData name="Uther Matsu" userId="b8a9f8aa0fc3c7c7" providerId="LiveId" clId="{59BD1713-1344-4543-9660-1A66EE3AF6CD}" dt="2021-06-23T04:03:09.856" v="4228" actId="21"/>
          <ac:picMkLst>
            <pc:docMk/>
            <pc:sldMk cId="2628610965" sldId="266"/>
            <ac:picMk id="50" creationId="{C9C0F216-8ABE-4427-BB85-52D4BBDD54AE}"/>
          </ac:picMkLst>
        </pc:picChg>
        <pc:picChg chg="add del mod">
          <ac:chgData name="Uther Matsu" userId="b8a9f8aa0fc3c7c7" providerId="LiveId" clId="{59BD1713-1344-4543-9660-1A66EE3AF6CD}" dt="2021-06-23T04:03:28.475" v="4238" actId="478"/>
          <ac:picMkLst>
            <pc:docMk/>
            <pc:sldMk cId="2628610965" sldId="266"/>
            <ac:picMk id="51" creationId="{D0861C38-122C-40BE-8F84-C8997D87005F}"/>
          </ac:picMkLst>
        </pc:picChg>
        <pc:picChg chg="add del mod">
          <ac:chgData name="Uther Matsu" userId="b8a9f8aa0fc3c7c7" providerId="LiveId" clId="{59BD1713-1344-4543-9660-1A66EE3AF6CD}" dt="2021-06-23T04:03:27.462" v="4237" actId="21"/>
          <ac:picMkLst>
            <pc:docMk/>
            <pc:sldMk cId="2628610965" sldId="266"/>
            <ac:picMk id="52" creationId="{5A1D1A59-062D-4A51-BB02-415BC627FE63}"/>
          </ac:picMkLst>
        </pc:picChg>
        <pc:picChg chg="add mod">
          <ac:chgData name="Uther Matsu" userId="b8a9f8aa0fc3c7c7" providerId="LiveId" clId="{59BD1713-1344-4543-9660-1A66EE3AF6CD}" dt="2021-06-23T04:06:36.978" v="4625" actId="1076"/>
          <ac:picMkLst>
            <pc:docMk/>
            <pc:sldMk cId="2628610965" sldId="266"/>
            <ac:picMk id="53" creationId="{586064C9-4306-4D85-9D79-94DBF11DE8E1}"/>
          </ac:picMkLst>
        </pc:picChg>
        <pc:picChg chg="add mod">
          <ac:chgData name="Uther Matsu" userId="b8a9f8aa0fc3c7c7" providerId="LiveId" clId="{59BD1713-1344-4543-9660-1A66EE3AF6CD}" dt="2021-06-23T04:06:36.978" v="4625" actId="1076"/>
          <ac:picMkLst>
            <pc:docMk/>
            <pc:sldMk cId="2628610965" sldId="266"/>
            <ac:picMk id="54" creationId="{E7453CB4-1DCA-4147-B797-37CA50C294AF}"/>
          </ac:picMkLst>
        </pc:picChg>
        <pc:picChg chg="add mod">
          <ac:chgData name="Uther Matsu" userId="b8a9f8aa0fc3c7c7" providerId="LiveId" clId="{59BD1713-1344-4543-9660-1A66EE3AF6CD}" dt="2021-06-23T04:21:00.092" v="5393"/>
          <ac:picMkLst>
            <pc:docMk/>
            <pc:sldMk cId="2628610965" sldId="266"/>
            <ac:picMk id="56" creationId="{2E5E9734-7E1B-4A53-B7F1-41682E67B1C8}"/>
          </ac:picMkLst>
        </pc:picChg>
        <pc:picChg chg="add mod">
          <ac:chgData name="Uther Matsu" userId="b8a9f8aa0fc3c7c7" providerId="LiveId" clId="{59BD1713-1344-4543-9660-1A66EE3AF6CD}" dt="2021-06-23T04:21:00.092" v="5393"/>
          <ac:picMkLst>
            <pc:docMk/>
            <pc:sldMk cId="2628610965" sldId="266"/>
            <ac:picMk id="58" creationId="{B44E60A1-5DAB-46A7-B864-FA974159E9E3}"/>
          </ac:picMkLst>
        </pc:picChg>
      </pc:sldChg>
      <pc:sldChg chg="modSp add del mod ord">
        <pc:chgData name="Uther Matsu" userId="b8a9f8aa0fc3c7c7" providerId="LiveId" clId="{59BD1713-1344-4543-9660-1A66EE3AF6CD}" dt="2021-06-23T02:37:16.966" v="2471" actId="2890"/>
        <pc:sldMkLst>
          <pc:docMk/>
          <pc:sldMk cId="3521345780" sldId="266"/>
        </pc:sldMkLst>
        <pc:spChg chg="mod">
          <ac:chgData name="Uther Matsu" userId="b8a9f8aa0fc3c7c7" providerId="LiveId" clId="{59BD1713-1344-4543-9660-1A66EE3AF6CD}" dt="2021-06-23T02:37:16.553" v="2469"/>
          <ac:spMkLst>
            <pc:docMk/>
            <pc:sldMk cId="3521345780" sldId="266"/>
            <ac:spMk id="29" creationId="{EA6F0327-A174-4D30-AEA6-16607D1D592D}"/>
          </ac:spMkLst>
        </pc:spChg>
      </pc:sldChg>
      <pc:sldChg chg="new del">
        <pc:chgData name="Uther Matsu" userId="b8a9f8aa0fc3c7c7" providerId="LiveId" clId="{59BD1713-1344-4543-9660-1A66EE3AF6CD}" dt="2021-06-22T12:45:42.597" v="1337" actId="47"/>
        <pc:sldMkLst>
          <pc:docMk/>
          <pc:sldMk cId="3640388884" sldId="266"/>
        </pc:sldMkLst>
      </pc:sldChg>
      <pc:sldChg chg="new del">
        <pc:chgData name="Uther Matsu" userId="b8a9f8aa0fc3c7c7" providerId="LiveId" clId="{59BD1713-1344-4543-9660-1A66EE3AF6CD}" dt="2021-06-22T12:45:42.597" v="1337" actId="47"/>
        <pc:sldMkLst>
          <pc:docMk/>
          <pc:sldMk cId="1602344917" sldId="267"/>
        </pc:sldMkLst>
      </pc:sldChg>
      <pc:sldChg chg="modSp add del mod ord">
        <pc:chgData name="Uther Matsu" userId="b8a9f8aa0fc3c7c7" providerId="LiveId" clId="{59BD1713-1344-4543-9660-1A66EE3AF6CD}" dt="2021-06-23T02:37:16.391" v="2468" actId="2890"/>
        <pc:sldMkLst>
          <pc:docMk/>
          <pc:sldMk cId="3392421563" sldId="267"/>
        </pc:sldMkLst>
        <pc:spChg chg="mod">
          <ac:chgData name="Uther Matsu" userId="b8a9f8aa0fc3c7c7" providerId="LiveId" clId="{59BD1713-1344-4543-9660-1A66EE3AF6CD}" dt="2021-06-23T02:37:15.935" v="2466"/>
          <ac:spMkLst>
            <pc:docMk/>
            <pc:sldMk cId="3392421563" sldId="267"/>
            <ac:spMk id="30" creationId="{D7FD6DF2-0CCB-40BE-881A-CE71D8938D9A}"/>
          </ac:spMkLst>
        </pc:spChg>
      </pc:sldChg>
      <pc:sldChg chg="addSp delSp modSp add mod ord modTransition">
        <pc:chgData name="Uther Matsu" userId="b8a9f8aa0fc3c7c7" providerId="LiveId" clId="{59BD1713-1344-4543-9660-1A66EE3AF6CD}" dt="2021-06-23T04:49:30.649" v="6263"/>
        <pc:sldMkLst>
          <pc:docMk/>
          <pc:sldMk cId="4130202336" sldId="267"/>
        </pc:sldMkLst>
        <pc:spChg chg="mod">
          <ac:chgData name="Uther Matsu" userId="b8a9f8aa0fc3c7c7" providerId="LiveId" clId="{59BD1713-1344-4543-9660-1A66EE3AF6CD}" dt="2021-06-23T04:09:58.418" v="4742" actId="1076"/>
          <ac:spMkLst>
            <pc:docMk/>
            <pc:sldMk cId="4130202336" sldId="267"/>
            <ac:spMk id="3" creationId="{DA439338-17FF-429A-973D-74C74EB3E619}"/>
          </ac:spMkLst>
        </pc:spChg>
        <pc:spChg chg="del">
          <ac:chgData name="Uther Matsu" userId="b8a9f8aa0fc3c7c7" providerId="LiveId" clId="{59BD1713-1344-4543-9660-1A66EE3AF6CD}" dt="2021-06-23T04:21:14.032" v="5396" actId="478"/>
          <ac:spMkLst>
            <pc:docMk/>
            <pc:sldMk cId="4130202336" sldId="267"/>
            <ac:spMk id="24" creationId="{78027E97-02D5-4A78-AF1A-8CC3F234A117}"/>
          </ac:spMkLst>
        </pc:spChg>
        <pc:spChg chg="del">
          <ac:chgData name="Uther Matsu" userId="b8a9f8aa0fc3c7c7" providerId="LiveId" clId="{59BD1713-1344-4543-9660-1A66EE3AF6CD}" dt="2021-06-23T04:21:14.032" v="5396" actId="478"/>
          <ac:spMkLst>
            <pc:docMk/>
            <pc:sldMk cId="4130202336" sldId="267"/>
            <ac:spMk id="26" creationId="{4E45CDE4-6D4D-4C1C-B071-595B916835F0}"/>
          </ac:spMkLst>
        </pc:spChg>
        <pc:spChg chg="del">
          <ac:chgData name="Uther Matsu" userId="b8a9f8aa0fc3c7c7" providerId="LiveId" clId="{59BD1713-1344-4543-9660-1A66EE3AF6CD}" dt="2021-06-23T04:21:14.032" v="5396" actId="478"/>
          <ac:spMkLst>
            <pc:docMk/>
            <pc:sldMk cId="4130202336" sldId="267"/>
            <ac:spMk id="28" creationId="{D74B2278-2181-4C21-A51D-D710BDEBF2C9}"/>
          </ac:spMkLst>
        </pc:spChg>
        <pc:spChg chg="del mod">
          <ac:chgData name="Uther Matsu" userId="b8a9f8aa0fc3c7c7" providerId="LiveId" clId="{59BD1713-1344-4543-9660-1A66EE3AF6CD}" dt="2021-06-23T04:21:14.032" v="5396" actId="478"/>
          <ac:spMkLst>
            <pc:docMk/>
            <pc:sldMk cId="4130202336" sldId="267"/>
            <ac:spMk id="29" creationId="{E2EC445C-189B-497D-BEB7-E567AE0DAFC1}"/>
          </ac:spMkLst>
        </pc:spChg>
        <pc:spChg chg="del mod">
          <ac:chgData name="Uther Matsu" userId="b8a9f8aa0fc3c7c7" providerId="LiveId" clId="{59BD1713-1344-4543-9660-1A66EE3AF6CD}" dt="2021-06-23T04:21:14.032" v="5396" actId="478"/>
          <ac:spMkLst>
            <pc:docMk/>
            <pc:sldMk cId="4130202336" sldId="267"/>
            <ac:spMk id="30" creationId="{33670199-AA95-459F-B65A-7386A5F25E6D}"/>
          </ac:spMkLst>
        </pc:spChg>
        <pc:spChg chg="del mod">
          <ac:chgData name="Uther Matsu" userId="b8a9f8aa0fc3c7c7" providerId="LiveId" clId="{59BD1713-1344-4543-9660-1A66EE3AF6CD}" dt="2021-06-23T04:21:14.032" v="5396" actId="478"/>
          <ac:spMkLst>
            <pc:docMk/>
            <pc:sldMk cId="4130202336" sldId="267"/>
            <ac:spMk id="31" creationId="{EC514FDA-41D2-4EA9-A44C-8B6AF5DCAE70}"/>
          </ac:spMkLst>
        </pc:spChg>
        <pc:spChg chg="del">
          <ac:chgData name="Uther Matsu" userId="b8a9f8aa0fc3c7c7" providerId="LiveId" clId="{59BD1713-1344-4543-9660-1A66EE3AF6CD}" dt="2021-06-23T04:21:14.032" v="5396" actId="478"/>
          <ac:spMkLst>
            <pc:docMk/>
            <pc:sldMk cId="4130202336" sldId="267"/>
            <ac:spMk id="32" creationId="{3855CC5F-03A9-4902-BC47-7CE5F45AA5EC}"/>
          </ac:spMkLst>
        </pc:spChg>
        <pc:spChg chg="del">
          <ac:chgData name="Uther Matsu" userId="b8a9f8aa0fc3c7c7" providerId="LiveId" clId="{59BD1713-1344-4543-9660-1A66EE3AF6CD}" dt="2021-06-23T04:21:14.032" v="5396" actId="478"/>
          <ac:spMkLst>
            <pc:docMk/>
            <pc:sldMk cId="4130202336" sldId="267"/>
            <ac:spMk id="33" creationId="{16FE1773-B2E2-4ABB-89B4-1E9FFB2CEAB9}"/>
          </ac:spMkLst>
        </pc:spChg>
        <pc:spChg chg="mod">
          <ac:chgData name="Uther Matsu" userId="b8a9f8aa0fc3c7c7" providerId="LiveId" clId="{59BD1713-1344-4543-9660-1A66EE3AF6CD}" dt="2021-06-23T04:12:39.844" v="5070" actId="1076"/>
          <ac:spMkLst>
            <pc:docMk/>
            <pc:sldMk cId="4130202336" sldId="267"/>
            <ac:spMk id="35" creationId="{69F3AFB7-E291-40EC-848A-A3906B3DE3AA}"/>
          </ac:spMkLst>
        </pc:spChg>
        <pc:spChg chg="del">
          <ac:chgData name="Uther Matsu" userId="b8a9f8aa0fc3c7c7" providerId="LiveId" clId="{59BD1713-1344-4543-9660-1A66EE3AF6CD}" dt="2021-06-23T04:11:34.180" v="5037" actId="478"/>
          <ac:spMkLst>
            <pc:docMk/>
            <pc:sldMk cId="4130202336" sldId="267"/>
            <ac:spMk id="36" creationId="{5F4B1D24-8027-488F-BBCB-D01E5AA569CD}"/>
          </ac:spMkLst>
        </pc:spChg>
        <pc:spChg chg="mod">
          <ac:chgData name="Uther Matsu" userId="b8a9f8aa0fc3c7c7" providerId="LiveId" clId="{59BD1713-1344-4543-9660-1A66EE3AF6CD}" dt="2021-06-23T04:11:29.898" v="5036" actId="1076"/>
          <ac:spMkLst>
            <pc:docMk/>
            <pc:sldMk cId="4130202336" sldId="267"/>
            <ac:spMk id="40" creationId="{D5B1D454-E072-4B3E-9DC4-26014D417AF2}"/>
          </ac:spMkLst>
        </pc:spChg>
        <pc:spChg chg="mod">
          <ac:chgData name="Uther Matsu" userId="b8a9f8aa0fc3c7c7" providerId="LiveId" clId="{59BD1713-1344-4543-9660-1A66EE3AF6CD}" dt="2021-06-23T04:13:46.568" v="5234" actId="20577"/>
          <ac:spMkLst>
            <pc:docMk/>
            <pc:sldMk cId="4130202336" sldId="267"/>
            <ac:spMk id="41" creationId="{14D74C30-E653-41DF-94CC-6A6971AB264C}"/>
          </ac:spMkLst>
        </pc:spChg>
        <pc:spChg chg="add del">
          <ac:chgData name="Uther Matsu" userId="b8a9f8aa0fc3c7c7" providerId="LiveId" clId="{59BD1713-1344-4543-9660-1A66EE3AF6CD}" dt="2021-06-23T04:12:07.866" v="5058" actId="478"/>
          <ac:spMkLst>
            <pc:docMk/>
            <pc:sldMk cId="4130202336" sldId="267"/>
            <ac:spMk id="43" creationId="{972A36BE-357A-4139-8A98-1BF5B059C550}"/>
          </ac:spMkLst>
        </pc:spChg>
        <pc:spChg chg="add mod">
          <ac:chgData name="Uther Matsu" userId="b8a9f8aa0fc3c7c7" providerId="LiveId" clId="{59BD1713-1344-4543-9660-1A66EE3AF6CD}" dt="2021-06-23T04:49:30.649" v="6263"/>
          <ac:spMkLst>
            <pc:docMk/>
            <pc:sldMk cId="4130202336" sldId="267"/>
            <ac:spMk id="50" creationId="{03B0E114-55D2-4462-B36B-DF51E2A32CEF}"/>
          </ac:spMkLst>
        </pc:spChg>
        <pc:spChg chg="add mod">
          <ac:chgData name="Uther Matsu" userId="b8a9f8aa0fc3c7c7" providerId="LiveId" clId="{59BD1713-1344-4543-9660-1A66EE3AF6CD}" dt="2021-06-23T04:49:26.039" v="6262"/>
          <ac:spMkLst>
            <pc:docMk/>
            <pc:sldMk cId="4130202336" sldId="267"/>
            <ac:spMk id="52" creationId="{0D7E5160-DDD8-4184-9B5E-9D495627D4E3}"/>
          </ac:spMkLst>
        </pc:spChg>
        <pc:spChg chg="add mod">
          <ac:chgData name="Uther Matsu" userId="b8a9f8aa0fc3c7c7" providerId="LiveId" clId="{59BD1713-1344-4543-9660-1A66EE3AF6CD}" dt="2021-06-23T04:21:20.547" v="5399" actId="207"/>
          <ac:spMkLst>
            <pc:docMk/>
            <pc:sldMk cId="4130202336" sldId="267"/>
            <ac:spMk id="54" creationId="{4E4ABF43-AEA8-4715-A3EF-95C7FF107911}"/>
          </ac:spMkLst>
        </pc:spChg>
        <pc:spChg chg="add mod">
          <ac:chgData name="Uther Matsu" userId="b8a9f8aa0fc3c7c7" providerId="LiveId" clId="{59BD1713-1344-4543-9660-1A66EE3AF6CD}" dt="2021-06-23T04:21:14.200" v="5397"/>
          <ac:spMkLst>
            <pc:docMk/>
            <pc:sldMk cId="4130202336" sldId="267"/>
            <ac:spMk id="55" creationId="{11065EF8-412E-41B5-B8B2-D5E09438E1E5}"/>
          </ac:spMkLst>
        </pc:spChg>
        <pc:spChg chg="add mod">
          <ac:chgData name="Uther Matsu" userId="b8a9f8aa0fc3c7c7" providerId="LiveId" clId="{59BD1713-1344-4543-9660-1A66EE3AF6CD}" dt="2021-06-23T04:21:17.938" v="5398" actId="207"/>
          <ac:spMkLst>
            <pc:docMk/>
            <pc:sldMk cId="4130202336" sldId="267"/>
            <ac:spMk id="56" creationId="{9B038A69-21B7-4837-A1C2-6A018760BD36}"/>
          </ac:spMkLst>
        </pc:spChg>
        <pc:spChg chg="add mod">
          <ac:chgData name="Uther Matsu" userId="b8a9f8aa0fc3c7c7" providerId="LiveId" clId="{59BD1713-1344-4543-9660-1A66EE3AF6CD}" dt="2021-06-23T04:21:14.200" v="5397"/>
          <ac:spMkLst>
            <pc:docMk/>
            <pc:sldMk cId="4130202336" sldId="267"/>
            <ac:spMk id="57" creationId="{E4AF4617-EF69-44CF-9FF0-FC80C6C6CA46}"/>
          </ac:spMkLst>
        </pc:spChg>
        <pc:spChg chg="add mod">
          <ac:chgData name="Uther Matsu" userId="b8a9f8aa0fc3c7c7" providerId="LiveId" clId="{59BD1713-1344-4543-9660-1A66EE3AF6CD}" dt="2021-06-23T04:21:14.200" v="5397"/>
          <ac:spMkLst>
            <pc:docMk/>
            <pc:sldMk cId="4130202336" sldId="267"/>
            <ac:spMk id="58" creationId="{B5D9AAC7-1C43-4B8C-A72D-82F36BEC75B8}"/>
          </ac:spMkLst>
        </pc:spChg>
        <pc:spChg chg="add mod">
          <ac:chgData name="Uther Matsu" userId="b8a9f8aa0fc3c7c7" providerId="LiveId" clId="{59BD1713-1344-4543-9660-1A66EE3AF6CD}" dt="2021-06-23T04:21:14.200" v="5397"/>
          <ac:spMkLst>
            <pc:docMk/>
            <pc:sldMk cId="4130202336" sldId="267"/>
            <ac:spMk id="59" creationId="{6D21AE0A-1869-43F6-80D3-5ABB8AF25F2C}"/>
          </ac:spMkLst>
        </pc:spChg>
        <pc:spChg chg="add mod">
          <ac:chgData name="Uther Matsu" userId="b8a9f8aa0fc3c7c7" providerId="LiveId" clId="{59BD1713-1344-4543-9660-1A66EE3AF6CD}" dt="2021-06-23T04:21:14.200" v="5397"/>
          <ac:spMkLst>
            <pc:docMk/>
            <pc:sldMk cId="4130202336" sldId="267"/>
            <ac:spMk id="60" creationId="{B7D90D03-DD19-476A-846E-0DAFFCEADA94}"/>
          </ac:spMkLst>
        </pc:spChg>
        <pc:picChg chg="add del">
          <ac:chgData name="Uther Matsu" userId="b8a9f8aa0fc3c7c7" providerId="LiveId" clId="{59BD1713-1344-4543-9660-1A66EE3AF6CD}" dt="2021-06-23T04:08:13.492" v="4683" actId="478"/>
          <ac:picMkLst>
            <pc:docMk/>
            <pc:sldMk cId="4130202336" sldId="267"/>
            <ac:picMk id="17" creationId="{8F8BC51D-0CC0-4C6E-8597-A5B0816F2E02}"/>
          </ac:picMkLst>
        </pc:picChg>
        <pc:picChg chg="add del">
          <ac:chgData name="Uther Matsu" userId="b8a9f8aa0fc3c7c7" providerId="LiveId" clId="{59BD1713-1344-4543-9660-1A66EE3AF6CD}" dt="2021-06-23T04:08:34.948" v="4690" actId="478"/>
          <ac:picMkLst>
            <pc:docMk/>
            <pc:sldMk cId="4130202336" sldId="267"/>
            <ac:picMk id="18" creationId="{1AE13803-8EF7-4050-ABC7-5896A4CAF9AC}"/>
          </ac:picMkLst>
        </pc:picChg>
        <pc:picChg chg="del">
          <ac:chgData name="Uther Matsu" userId="b8a9f8aa0fc3c7c7" providerId="LiveId" clId="{59BD1713-1344-4543-9660-1A66EE3AF6CD}" dt="2021-06-23T04:08:44.600" v="4693" actId="478"/>
          <ac:picMkLst>
            <pc:docMk/>
            <pc:sldMk cId="4130202336" sldId="267"/>
            <ac:picMk id="19" creationId="{42FA72DB-60F0-4F9B-B24A-1ABD2797F9F6}"/>
          </ac:picMkLst>
        </pc:picChg>
        <pc:picChg chg="del">
          <ac:chgData name="Uther Matsu" userId="b8a9f8aa0fc3c7c7" providerId="LiveId" clId="{59BD1713-1344-4543-9660-1A66EE3AF6CD}" dt="2021-06-23T04:08:44.600" v="4693" actId="478"/>
          <ac:picMkLst>
            <pc:docMk/>
            <pc:sldMk cId="4130202336" sldId="267"/>
            <ac:picMk id="22" creationId="{24D1AC7C-A6BB-45D3-B0F2-0D45A232FDC0}"/>
          </ac:picMkLst>
        </pc:picChg>
        <pc:picChg chg="del">
          <ac:chgData name="Uther Matsu" userId="b8a9f8aa0fc3c7c7" providerId="LiveId" clId="{59BD1713-1344-4543-9660-1A66EE3AF6CD}" dt="2021-06-23T04:08:44.600" v="4693" actId="478"/>
          <ac:picMkLst>
            <pc:docMk/>
            <pc:sldMk cId="4130202336" sldId="267"/>
            <ac:picMk id="23" creationId="{531A1030-D22E-4F13-A920-CA5E62CB95F5}"/>
          </ac:picMkLst>
        </pc:picChg>
        <pc:picChg chg="del">
          <ac:chgData name="Uther Matsu" userId="b8a9f8aa0fc3c7c7" providerId="LiveId" clId="{59BD1713-1344-4543-9660-1A66EE3AF6CD}" dt="2021-06-23T04:21:14.032" v="5396" actId="478"/>
          <ac:picMkLst>
            <pc:docMk/>
            <pc:sldMk cId="4130202336" sldId="267"/>
            <ac:picMk id="25" creationId="{BC106671-4D39-40F9-A58C-7292BB9274CF}"/>
          </ac:picMkLst>
        </pc:picChg>
        <pc:picChg chg="del">
          <ac:chgData name="Uther Matsu" userId="b8a9f8aa0fc3c7c7" providerId="LiveId" clId="{59BD1713-1344-4543-9660-1A66EE3AF6CD}" dt="2021-06-23T04:21:14.032" v="5396" actId="478"/>
          <ac:picMkLst>
            <pc:docMk/>
            <pc:sldMk cId="4130202336" sldId="267"/>
            <ac:picMk id="27" creationId="{773E4949-8619-40CB-BAD8-5016C3E2E03B}"/>
          </ac:picMkLst>
        </pc:picChg>
        <pc:picChg chg="add del mod">
          <ac:chgData name="Uther Matsu" userId="b8a9f8aa0fc3c7c7" providerId="LiveId" clId="{59BD1713-1344-4543-9660-1A66EE3AF6CD}" dt="2021-06-23T04:08:12.402" v="4682" actId="21"/>
          <ac:picMkLst>
            <pc:docMk/>
            <pc:sldMk cId="4130202336" sldId="267"/>
            <ac:picMk id="34" creationId="{E5165E1E-0A68-4358-8482-B862CC2AC647}"/>
          </ac:picMkLst>
        </pc:picChg>
        <pc:picChg chg="add mod">
          <ac:chgData name="Uther Matsu" userId="b8a9f8aa0fc3c7c7" providerId="LiveId" clId="{59BD1713-1344-4543-9660-1A66EE3AF6CD}" dt="2021-06-23T04:08:13.638" v="4684"/>
          <ac:picMkLst>
            <pc:docMk/>
            <pc:sldMk cId="4130202336" sldId="267"/>
            <ac:picMk id="42" creationId="{CEBD9AF6-1F67-4FB6-B4C1-357649A9E5D5}"/>
          </ac:picMkLst>
        </pc:picChg>
        <pc:picChg chg="add mod">
          <ac:chgData name="Uther Matsu" userId="b8a9f8aa0fc3c7c7" providerId="LiveId" clId="{59BD1713-1344-4543-9660-1A66EE3AF6CD}" dt="2021-06-23T04:08:50.974" v="4697" actId="1038"/>
          <ac:picMkLst>
            <pc:docMk/>
            <pc:sldMk cId="4130202336" sldId="267"/>
            <ac:picMk id="44" creationId="{E15F5CB4-6E6D-4C9C-BC4E-0FFCD245DF34}"/>
          </ac:picMkLst>
        </pc:picChg>
        <pc:picChg chg="del">
          <ac:chgData name="Uther Matsu" userId="b8a9f8aa0fc3c7c7" providerId="LiveId" clId="{59BD1713-1344-4543-9660-1A66EE3AF6CD}" dt="2021-06-23T04:08:44.600" v="4693" actId="478"/>
          <ac:picMkLst>
            <pc:docMk/>
            <pc:sldMk cId="4130202336" sldId="267"/>
            <ac:picMk id="45" creationId="{4E466F6A-D324-4F04-A9BD-6A5A143ED03D}"/>
          </ac:picMkLst>
        </pc:picChg>
        <pc:picChg chg="add mod">
          <ac:chgData name="Uther Matsu" userId="b8a9f8aa0fc3c7c7" providerId="LiveId" clId="{59BD1713-1344-4543-9660-1A66EE3AF6CD}" dt="2021-06-23T04:09:06.651" v="4700" actId="14100"/>
          <ac:picMkLst>
            <pc:docMk/>
            <pc:sldMk cId="4130202336" sldId="267"/>
            <ac:picMk id="46" creationId="{822AA486-65C2-4708-BDB1-9C2E8A37128D}"/>
          </ac:picMkLst>
        </pc:picChg>
        <pc:picChg chg="add mod">
          <ac:chgData name="Uther Matsu" userId="b8a9f8aa0fc3c7c7" providerId="LiveId" clId="{59BD1713-1344-4543-9660-1A66EE3AF6CD}" dt="2021-06-23T04:09:36.930" v="4703" actId="14100"/>
          <ac:picMkLst>
            <pc:docMk/>
            <pc:sldMk cId="4130202336" sldId="267"/>
            <ac:picMk id="47" creationId="{1942E316-073D-4300-88FA-91D585A0C20C}"/>
          </ac:picMkLst>
        </pc:picChg>
        <pc:picChg chg="add mod">
          <ac:chgData name="Uther Matsu" userId="b8a9f8aa0fc3c7c7" providerId="LiveId" clId="{59BD1713-1344-4543-9660-1A66EE3AF6CD}" dt="2021-06-23T04:12:35.260" v="5069" actId="1076"/>
          <ac:picMkLst>
            <pc:docMk/>
            <pc:sldMk cId="4130202336" sldId="267"/>
            <ac:picMk id="48" creationId="{47EA504F-4097-48CF-BFD3-F34E2FEA1359}"/>
          </ac:picMkLst>
        </pc:picChg>
        <pc:picChg chg="add mod">
          <ac:chgData name="Uther Matsu" userId="b8a9f8aa0fc3c7c7" providerId="LiveId" clId="{59BD1713-1344-4543-9660-1A66EE3AF6CD}" dt="2021-06-23T04:12:35.260" v="5069" actId="1076"/>
          <ac:picMkLst>
            <pc:docMk/>
            <pc:sldMk cId="4130202336" sldId="267"/>
            <ac:picMk id="49" creationId="{F8CEDF0A-A711-433F-8A76-873AF0C92DA6}"/>
          </ac:picMkLst>
        </pc:picChg>
        <pc:picChg chg="add mod">
          <ac:chgData name="Uther Matsu" userId="b8a9f8aa0fc3c7c7" providerId="LiveId" clId="{59BD1713-1344-4543-9660-1A66EE3AF6CD}" dt="2021-06-23T04:21:14.200" v="5397"/>
          <ac:picMkLst>
            <pc:docMk/>
            <pc:sldMk cId="4130202336" sldId="267"/>
            <ac:picMk id="51" creationId="{3055F4DD-4A70-4E19-A132-280B1276F318}"/>
          </ac:picMkLst>
        </pc:picChg>
        <pc:picChg chg="add mod">
          <ac:chgData name="Uther Matsu" userId="b8a9f8aa0fc3c7c7" providerId="LiveId" clId="{59BD1713-1344-4543-9660-1A66EE3AF6CD}" dt="2021-06-23T04:21:14.200" v="5397"/>
          <ac:picMkLst>
            <pc:docMk/>
            <pc:sldMk cId="4130202336" sldId="267"/>
            <ac:picMk id="53" creationId="{BDB695C1-773B-422A-AE9F-284622561D6E}"/>
          </ac:picMkLst>
        </pc:picChg>
      </pc:sldChg>
      <pc:sldChg chg="modSp add del mod ord">
        <pc:chgData name="Uther Matsu" userId="b8a9f8aa0fc3c7c7" providerId="LiveId" clId="{59BD1713-1344-4543-9660-1A66EE3AF6CD}" dt="2021-06-23T02:37:15.765" v="2465" actId="2890"/>
        <pc:sldMkLst>
          <pc:docMk/>
          <pc:sldMk cId="1592231423" sldId="268"/>
        </pc:sldMkLst>
        <pc:spChg chg="mod">
          <ac:chgData name="Uther Matsu" userId="b8a9f8aa0fc3c7c7" providerId="LiveId" clId="{59BD1713-1344-4543-9660-1A66EE3AF6CD}" dt="2021-06-23T02:37:15.248" v="2463"/>
          <ac:spMkLst>
            <pc:docMk/>
            <pc:sldMk cId="1592231423" sldId="268"/>
            <ac:spMk id="31" creationId="{F27352AD-7DE1-4F6D-A1DB-BC19AE79CCCB}"/>
          </ac:spMkLst>
        </pc:spChg>
      </pc:sldChg>
      <pc:sldChg chg="new del">
        <pc:chgData name="Uther Matsu" userId="b8a9f8aa0fc3c7c7" providerId="LiveId" clId="{59BD1713-1344-4543-9660-1A66EE3AF6CD}" dt="2021-06-22T12:45:42.597" v="1337" actId="47"/>
        <pc:sldMkLst>
          <pc:docMk/>
          <pc:sldMk cId="2257974036" sldId="268"/>
        </pc:sldMkLst>
      </pc:sldChg>
      <pc:sldChg chg="addSp delSp modSp add mod modTransition">
        <pc:chgData name="Uther Matsu" userId="b8a9f8aa0fc3c7c7" providerId="LiveId" clId="{59BD1713-1344-4543-9660-1A66EE3AF6CD}" dt="2021-06-23T04:49:40.064" v="6265"/>
        <pc:sldMkLst>
          <pc:docMk/>
          <pc:sldMk cId="3424387667" sldId="268"/>
        </pc:sldMkLst>
        <pc:spChg chg="mod">
          <ac:chgData name="Uther Matsu" userId="b8a9f8aa0fc3c7c7" providerId="LiveId" clId="{59BD1713-1344-4543-9660-1A66EE3AF6CD}" dt="2021-06-23T04:17:32.562" v="5362" actId="20577"/>
          <ac:spMkLst>
            <pc:docMk/>
            <pc:sldMk cId="3424387667" sldId="268"/>
            <ac:spMk id="3" creationId="{DA439338-17FF-429A-973D-74C74EB3E619}"/>
          </ac:spMkLst>
        </pc:spChg>
        <pc:spChg chg="del">
          <ac:chgData name="Uther Matsu" userId="b8a9f8aa0fc3c7c7" providerId="LiveId" clId="{59BD1713-1344-4543-9660-1A66EE3AF6CD}" dt="2021-06-23T04:21:24.828" v="5400" actId="478"/>
          <ac:spMkLst>
            <pc:docMk/>
            <pc:sldMk cId="3424387667" sldId="268"/>
            <ac:spMk id="24" creationId="{78027E97-02D5-4A78-AF1A-8CC3F234A117}"/>
          </ac:spMkLst>
        </pc:spChg>
        <pc:spChg chg="del">
          <ac:chgData name="Uther Matsu" userId="b8a9f8aa0fc3c7c7" providerId="LiveId" clId="{59BD1713-1344-4543-9660-1A66EE3AF6CD}" dt="2021-06-23T04:21:24.828" v="5400" actId="478"/>
          <ac:spMkLst>
            <pc:docMk/>
            <pc:sldMk cId="3424387667" sldId="268"/>
            <ac:spMk id="26" creationId="{4E45CDE4-6D4D-4C1C-B071-595B916835F0}"/>
          </ac:spMkLst>
        </pc:spChg>
        <pc:spChg chg="del">
          <ac:chgData name="Uther Matsu" userId="b8a9f8aa0fc3c7c7" providerId="LiveId" clId="{59BD1713-1344-4543-9660-1A66EE3AF6CD}" dt="2021-06-23T04:21:24.828" v="5400" actId="478"/>
          <ac:spMkLst>
            <pc:docMk/>
            <pc:sldMk cId="3424387667" sldId="268"/>
            <ac:spMk id="28" creationId="{D74B2278-2181-4C21-A51D-D710BDEBF2C9}"/>
          </ac:spMkLst>
        </pc:spChg>
        <pc:spChg chg="del">
          <ac:chgData name="Uther Matsu" userId="b8a9f8aa0fc3c7c7" providerId="LiveId" clId="{59BD1713-1344-4543-9660-1A66EE3AF6CD}" dt="2021-06-23T04:21:24.828" v="5400" actId="478"/>
          <ac:spMkLst>
            <pc:docMk/>
            <pc:sldMk cId="3424387667" sldId="268"/>
            <ac:spMk id="29" creationId="{E2EC445C-189B-497D-BEB7-E567AE0DAFC1}"/>
          </ac:spMkLst>
        </pc:spChg>
        <pc:spChg chg="del mod">
          <ac:chgData name="Uther Matsu" userId="b8a9f8aa0fc3c7c7" providerId="LiveId" clId="{59BD1713-1344-4543-9660-1A66EE3AF6CD}" dt="2021-06-23T04:21:24.828" v="5400" actId="478"/>
          <ac:spMkLst>
            <pc:docMk/>
            <pc:sldMk cId="3424387667" sldId="268"/>
            <ac:spMk id="30" creationId="{33670199-AA95-459F-B65A-7386A5F25E6D}"/>
          </ac:spMkLst>
        </pc:spChg>
        <pc:spChg chg="del mod">
          <ac:chgData name="Uther Matsu" userId="b8a9f8aa0fc3c7c7" providerId="LiveId" clId="{59BD1713-1344-4543-9660-1A66EE3AF6CD}" dt="2021-06-23T04:21:24.828" v="5400" actId="478"/>
          <ac:spMkLst>
            <pc:docMk/>
            <pc:sldMk cId="3424387667" sldId="268"/>
            <ac:spMk id="31" creationId="{EC514FDA-41D2-4EA9-A44C-8B6AF5DCAE70}"/>
          </ac:spMkLst>
        </pc:spChg>
        <pc:spChg chg="del">
          <ac:chgData name="Uther Matsu" userId="b8a9f8aa0fc3c7c7" providerId="LiveId" clId="{59BD1713-1344-4543-9660-1A66EE3AF6CD}" dt="2021-06-23T04:21:24.828" v="5400" actId="478"/>
          <ac:spMkLst>
            <pc:docMk/>
            <pc:sldMk cId="3424387667" sldId="268"/>
            <ac:spMk id="32" creationId="{3855CC5F-03A9-4902-BC47-7CE5F45AA5EC}"/>
          </ac:spMkLst>
        </pc:spChg>
        <pc:spChg chg="del mod">
          <ac:chgData name="Uther Matsu" userId="b8a9f8aa0fc3c7c7" providerId="LiveId" clId="{59BD1713-1344-4543-9660-1A66EE3AF6CD}" dt="2021-06-23T04:21:24.828" v="5400" actId="478"/>
          <ac:spMkLst>
            <pc:docMk/>
            <pc:sldMk cId="3424387667" sldId="268"/>
            <ac:spMk id="33" creationId="{16FE1773-B2E2-4ABB-89B4-1E9FFB2CEAB9}"/>
          </ac:spMkLst>
        </pc:spChg>
        <pc:spChg chg="add del">
          <ac:chgData name="Uther Matsu" userId="b8a9f8aa0fc3c7c7" providerId="LiveId" clId="{59BD1713-1344-4543-9660-1A66EE3AF6CD}" dt="2021-06-23T04:15:11.895" v="5284" actId="478"/>
          <ac:spMkLst>
            <pc:docMk/>
            <pc:sldMk cId="3424387667" sldId="268"/>
            <ac:spMk id="35" creationId="{69F3AFB7-E291-40EC-848A-A3906B3DE3AA}"/>
          </ac:spMkLst>
        </pc:spChg>
        <pc:spChg chg="mod">
          <ac:chgData name="Uther Matsu" userId="b8a9f8aa0fc3c7c7" providerId="LiveId" clId="{59BD1713-1344-4543-9660-1A66EE3AF6CD}" dt="2021-06-23T04:32:23.126" v="5972" actId="1076"/>
          <ac:spMkLst>
            <pc:docMk/>
            <pc:sldMk cId="3424387667" sldId="268"/>
            <ac:spMk id="40" creationId="{D5B1D454-E072-4B3E-9DC4-26014D417AF2}"/>
          </ac:spMkLst>
        </pc:spChg>
        <pc:spChg chg="add del">
          <ac:chgData name="Uther Matsu" userId="b8a9f8aa0fc3c7c7" providerId="LiveId" clId="{59BD1713-1344-4543-9660-1A66EE3AF6CD}" dt="2021-06-23T04:15:11.895" v="5284" actId="478"/>
          <ac:spMkLst>
            <pc:docMk/>
            <pc:sldMk cId="3424387667" sldId="268"/>
            <ac:spMk id="41" creationId="{14D74C30-E653-41DF-94CC-6A6971AB264C}"/>
          </ac:spMkLst>
        </pc:spChg>
        <pc:spChg chg="add mod">
          <ac:chgData name="Uther Matsu" userId="b8a9f8aa0fc3c7c7" providerId="LiveId" clId="{59BD1713-1344-4543-9660-1A66EE3AF6CD}" dt="2021-06-23T04:49:40.064" v="6265"/>
          <ac:spMkLst>
            <pc:docMk/>
            <pc:sldMk cId="3424387667" sldId="268"/>
            <ac:spMk id="60" creationId="{C491DF7B-0232-4A43-A985-DC7A2BD13194}"/>
          </ac:spMkLst>
        </pc:spChg>
        <pc:spChg chg="add mod">
          <ac:chgData name="Uther Matsu" userId="b8a9f8aa0fc3c7c7" providerId="LiveId" clId="{59BD1713-1344-4543-9660-1A66EE3AF6CD}" dt="2021-06-23T04:49:35.841" v="6264"/>
          <ac:spMkLst>
            <pc:docMk/>
            <pc:sldMk cId="3424387667" sldId="268"/>
            <ac:spMk id="62" creationId="{A5F4F285-D516-4441-A5CE-5599FF7B4E42}"/>
          </ac:spMkLst>
        </pc:spChg>
        <pc:spChg chg="add mod">
          <ac:chgData name="Uther Matsu" userId="b8a9f8aa0fc3c7c7" providerId="LiveId" clId="{59BD1713-1344-4543-9660-1A66EE3AF6CD}" dt="2021-06-23T04:21:32.410" v="5403" actId="207"/>
          <ac:spMkLst>
            <pc:docMk/>
            <pc:sldMk cId="3424387667" sldId="268"/>
            <ac:spMk id="64" creationId="{22CEFFDA-4339-4480-9C7E-76C61E6FCAFD}"/>
          </ac:spMkLst>
        </pc:spChg>
        <pc:spChg chg="add mod">
          <ac:chgData name="Uther Matsu" userId="b8a9f8aa0fc3c7c7" providerId="LiveId" clId="{59BD1713-1344-4543-9660-1A66EE3AF6CD}" dt="2021-06-23T04:21:25.016" v="5401"/>
          <ac:spMkLst>
            <pc:docMk/>
            <pc:sldMk cId="3424387667" sldId="268"/>
            <ac:spMk id="65" creationId="{5DA46809-CF9A-4414-8D70-8CBB8DB44147}"/>
          </ac:spMkLst>
        </pc:spChg>
        <pc:spChg chg="add mod">
          <ac:chgData name="Uther Matsu" userId="b8a9f8aa0fc3c7c7" providerId="LiveId" clId="{59BD1713-1344-4543-9660-1A66EE3AF6CD}" dt="2021-06-23T04:21:25.016" v="5401"/>
          <ac:spMkLst>
            <pc:docMk/>
            <pc:sldMk cId="3424387667" sldId="268"/>
            <ac:spMk id="66" creationId="{1781F9FA-FF1C-44DC-B0BB-12D204ACE0CE}"/>
          </ac:spMkLst>
        </pc:spChg>
        <pc:spChg chg="add mod">
          <ac:chgData name="Uther Matsu" userId="b8a9f8aa0fc3c7c7" providerId="LiveId" clId="{59BD1713-1344-4543-9660-1A66EE3AF6CD}" dt="2021-06-23T04:21:25.016" v="5401"/>
          <ac:spMkLst>
            <pc:docMk/>
            <pc:sldMk cId="3424387667" sldId="268"/>
            <ac:spMk id="67" creationId="{3D56D675-E9C5-412B-8108-25A85A564195}"/>
          </ac:spMkLst>
        </pc:spChg>
        <pc:spChg chg="add mod">
          <ac:chgData name="Uther Matsu" userId="b8a9f8aa0fc3c7c7" providerId="LiveId" clId="{59BD1713-1344-4543-9660-1A66EE3AF6CD}" dt="2021-06-23T04:21:25.016" v="5401"/>
          <ac:spMkLst>
            <pc:docMk/>
            <pc:sldMk cId="3424387667" sldId="268"/>
            <ac:spMk id="68" creationId="{38B6EA5E-0A11-4761-8CD4-1EBCF4A6A21C}"/>
          </ac:spMkLst>
        </pc:spChg>
        <pc:spChg chg="add mod">
          <ac:chgData name="Uther Matsu" userId="b8a9f8aa0fc3c7c7" providerId="LiveId" clId="{59BD1713-1344-4543-9660-1A66EE3AF6CD}" dt="2021-06-23T04:21:29.146" v="5402" actId="207"/>
          <ac:spMkLst>
            <pc:docMk/>
            <pc:sldMk cId="3424387667" sldId="268"/>
            <ac:spMk id="69" creationId="{49D26D7E-A69D-447A-BD6B-853A8EC9D7DE}"/>
          </ac:spMkLst>
        </pc:spChg>
        <pc:spChg chg="add mod">
          <ac:chgData name="Uther Matsu" userId="b8a9f8aa0fc3c7c7" providerId="LiveId" clId="{59BD1713-1344-4543-9660-1A66EE3AF6CD}" dt="2021-06-23T04:21:25.016" v="5401"/>
          <ac:spMkLst>
            <pc:docMk/>
            <pc:sldMk cId="3424387667" sldId="268"/>
            <ac:spMk id="70" creationId="{42298BDB-0D0F-4146-8C8C-5EC8C55BB778}"/>
          </ac:spMkLst>
        </pc:spChg>
        <pc:grpChg chg="add del mod">
          <ac:chgData name="Uther Matsu" userId="b8a9f8aa0fc3c7c7" providerId="LiveId" clId="{59BD1713-1344-4543-9660-1A66EE3AF6CD}" dt="2021-06-23T04:17:11.415" v="5338" actId="165"/>
          <ac:grpSpMkLst>
            <pc:docMk/>
            <pc:sldMk cId="3424387667" sldId="268"/>
            <ac:grpSpMk id="2" creationId="{3653C6CF-7945-4BDE-A839-7CD3A08A39B4}"/>
          </ac:grpSpMkLst>
        </pc:grpChg>
        <pc:picChg chg="del">
          <ac:chgData name="Uther Matsu" userId="b8a9f8aa0fc3c7c7" providerId="LiveId" clId="{59BD1713-1344-4543-9660-1A66EE3AF6CD}" dt="2021-06-23T04:21:24.828" v="5400" actId="478"/>
          <ac:picMkLst>
            <pc:docMk/>
            <pc:sldMk cId="3424387667" sldId="268"/>
            <ac:picMk id="25" creationId="{BC106671-4D39-40F9-A58C-7292BB9274CF}"/>
          </ac:picMkLst>
        </pc:picChg>
        <pc:picChg chg="del">
          <ac:chgData name="Uther Matsu" userId="b8a9f8aa0fc3c7c7" providerId="LiveId" clId="{59BD1713-1344-4543-9660-1A66EE3AF6CD}" dt="2021-06-23T04:21:24.828" v="5400" actId="478"/>
          <ac:picMkLst>
            <pc:docMk/>
            <pc:sldMk cId="3424387667" sldId="268"/>
            <ac:picMk id="27" creationId="{773E4949-8619-40CB-BAD8-5016C3E2E03B}"/>
          </ac:picMkLst>
        </pc:picChg>
        <pc:picChg chg="add mod">
          <ac:chgData name="Uther Matsu" userId="b8a9f8aa0fc3c7c7" providerId="LiveId" clId="{59BD1713-1344-4543-9660-1A66EE3AF6CD}" dt="2021-06-23T04:15:04.644" v="5274"/>
          <ac:picMkLst>
            <pc:docMk/>
            <pc:sldMk cId="3424387667" sldId="268"/>
            <ac:picMk id="34" creationId="{F9302952-B30E-4E9D-895A-71F12C368CDA}"/>
          </ac:picMkLst>
        </pc:picChg>
        <pc:picChg chg="add del mod">
          <ac:chgData name="Uther Matsu" userId="b8a9f8aa0fc3c7c7" providerId="LiveId" clId="{59BD1713-1344-4543-9660-1A66EE3AF6CD}" dt="2021-06-23T04:15:49.772" v="5302" actId="21"/>
          <ac:picMkLst>
            <pc:docMk/>
            <pc:sldMk cId="3424387667" sldId="268"/>
            <ac:picMk id="36" creationId="{90C3F390-957E-4437-9331-1AEF9EE0EDF9}"/>
          </ac:picMkLst>
        </pc:picChg>
        <pc:picChg chg="add del">
          <ac:chgData name="Uther Matsu" userId="b8a9f8aa0fc3c7c7" providerId="LiveId" clId="{59BD1713-1344-4543-9660-1A66EE3AF6CD}" dt="2021-06-23T04:15:51.344" v="5303" actId="478"/>
          <ac:picMkLst>
            <pc:docMk/>
            <pc:sldMk cId="3424387667" sldId="268"/>
            <ac:picMk id="42" creationId="{CEBD9AF6-1F67-4FB6-B4C1-357649A9E5D5}"/>
          </ac:picMkLst>
        </pc:picChg>
        <pc:picChg chg="add del mod">
          <ac:chgData name="Uther Matsu" userId="b8a9f8aa0fc3c7c7" providerId="LiveId" clId="{59BD1713-1344-4543-9660-1A66EE3AF6CD}" dt="2021-06-23T04:15:42.021" v="5297"/>
          <ac:picMkLst>
            <pc:docMk/>
            <pc:sldMk cId="3424387667" sldId="268"/>
            <ac:picMk id="43" creationId="{7D2EBD64-E0F1-420A-9926-13CFD6E3E141}"/>
          </ac:picMkLst>
        </pc:picChg>
        <pc:picChg chg="add del">
          <ac:chgData name="Uther Matsu" userId="b8a9f8aa0fc3c7c7" providerId="LiveId" clId="{59BD1713-1344-4543-9660-1A66EE3AF6CD}" dt="2021-06-23T04:16:05.371" v="5310" actId="478"/>
          <ac:picMkLst>
            <pc:docMk/>
            <pc:sldMk cId="3424387667" sldId="268"/>
            <ac:picMk id="44" creationId="{E15F5CB4-6E6D-4C9C-BC4E-0FFCD245DF34}"/>
          </ac:picMkLst>
        </pc:picChg>
        <pc:picChg chg="add mod">
          <ac:chgData name="Uther Matsu" userId="b8a9f8aa0fc3c7c7" providerId="LiveId" clId="{59BD1713-1344-4543-9660-1A66EE3AF6CD}" dt="2021-06-23T04:15:41.699" v="5296"/>
          <ac:picMkLst>
            <pc:docMk/>
            <pc:sldMk cId="3424387667" sldId="268"/>
            <ac:picMk id="45" creationId="{079DCE4E-527D-42B0-B0A9-107A5B874EC2}"/>
          </ac:picMkLst>
        </pc:picChg>
        <pc:picChg chg="add del mod">
          <ac:chgData name="Uther Matsu" userId="b8a9f8aa0fc3c7c7" providerId="LiveId" clId="{59BD1713-1344-4543-9660-1A66EE3AF6CD}" dt="2021-06-23T04:16:37.062" v="5322" actId="478"/>
          <ac:picMkLst>
            <pc:docMk/>
            <pc:sldMk cId="3424387667" sldId="268"/>
            <ac:picMk id="46" creationId="{822AA486-65C2-4708-BDB1-9C2E8A37128D}"/>
          </ac:picMkLst>
        </pc:picChg>
        <pc:picChg chg="add del mod">
          <ac:chgData name="Uther Matsu" userId="b8a9f8aa0fc3c7c7" providerId="LiveId" clId="{59BD1713-1344-4543-9660-1A66EE3AF6CD}" dt="2021-06-23T04:16:46.767" v="5328" actId="478"/>
          <ac:picMkLst>
            <pc:docMk/>
            <pc:sldMk cId="3424387667" sldId="268"/>
            <ac:picMk id="47" creationId="{1942E316-073D-4300-88FA-91D585A0C20C}"/>
          </ac:picMkLst>
        </pc:picChg>
        <pc:picChg chg="add del">
          <ac:chgData name="Uther Matsu" userId="b8a9f8aa0fc3c7c7" providerId="LiveId" clId="{59BD1713-1344-4543-9660-1A66EE3AF6CD}" dt="2021-06-23T04:15:11.895" v="5284" actId="478"/>
          <ac:picMkLst>
            <pc:docMk/>
            <pc:sldMk cId="3424387667" sldId="268"/>
            <ac:picMk id="48" creationId="{47EA504F-4097-48CF-BFD3-F34E2FEA1359}"/>
          </ac:picMkLst>
        </pc:picChg>
        <pc:picChg chg="add del">
          <ac:chgData name="Uther Matsu" userId="b8a9f8aa0fc3c7c7" providerId="LiveId" clId="{59BD1713-1344-4543-9660-1A66EE3AF6CD}" dt="2021-06-23T04:15:11.895" v="5284" actId="478"/>
          <ac:picMkLst>
            <pc:docMk/>
            <pc:sldMk cId="3424387667" sldId="268"/>
            <ac:picMk id="49" creationId="{F8CEDF0A-A711-433F-8A76-873AF0C92DA6}"/>
          </ac:picMkLst>
        </pc:picChg>
        <pc:picChg chg="add mod">
          <ac:chgData name="Uther Matsu" userId="b8a9f8aa0fc3c7c7" providerId="LiveId" clId="{59BD1713-1344-4543-9660-1A66EE3AF6CD}" dt="2021-06-23T04:15:46.638" v="5300"/>
          <ac:picMkLst>
            <pc:docMk/>
            <pc:sldMk cId="3424387667" sldId="268"/>
            <ac:picMk id="50" creationId="{7FD83147-15AB-496C-ABCE-29EC4C8464BE}"/>
          </ac:picMkLst>
        </pc:picChg>
        <pc:picChg chg="add mod topLvl">
          <ac:chgData name="Uther Matsu" userId="b8a9f8aa0fc3c7c7" providerId="LiveId" clId="{59BD1713-1344-4543-9660-1A66EE3AF6CD}" dt="2021-06-23T04:17:11.415" v="5338" actId="165"/>
          <ac:picMkLst>
            <pc:docMk/>
            <pc:sldMk cId="3424387667" sldId="268"/>
            <ac:picMk id="51" creationId="{E3A388AE-D120-4646-BA80-B3343863297A}"/>
          </ac:picMkLst>
        </pc:picChg>
        <pc:picChg chg="add del mod">
          <ac:chgData name="Uther Matsu" userId="b8a9f8aa0fc3c7c7" providerId="LiveId" clId="{59BD1713-1344-4543-9660-1A66EE3AF6CD}" dt="2021-06-23T04:16:04.489" v="5309" actId="21"/>
          <ac:picMkLst>
            <pc:docMk/>
            <pc:sldMk cId="3424387667" sldId="268"/>
            <ac:picMk id="52" creationId="{C2DDEA20-B12F-42B9-BDCD-64441332B893}"/>
          </ac:picMkLst>
        </pc:picChg>
        <pc:picChg chg="add mod topLvl">
          <ac:chgData name="Uther Matsu" userId="b8a9f8aa0fc3c7c7" providerId="LiveId" clId="{59BD1713-1344-4543-9660-1A66EE3AF6CD}" dt="2021-06-23T04:17:11.415" v="5338" actId="165"/>
          <ac:picMkLst>
            <pc:docMk/>
            <pc:sldMk cId="3424387667" sldId="268"/>
            <ac:picMk id="53" creationId="{0DA716D2-E696-4CC9-9217-E815D406D626}"/>
          </ac:picMkLst>
        </pc:picChg>
        <pc:picChg chg="add mod topLvl">
          <ac:chgData name="Uther Matsu" userId="b8a9f8aa0fc3c7c7" providerId="LiveId" clId="{59BD1713-1344-4543-9660-1A66EE3AF6CD}" dt="2021-06-23T04:17:11.415" v="5338" actId="165"/>
          <ac:picMkLst>
            <pc:docMk/>
            <pc:sldMk cId="3424387667" sldId="268"/>
            <ac:picMk id="54" creationId="{2B334B26-A6A1-4C20-94EB-77224D075DF5}"/>
          </ac:picMkLst>
        </pc:picChg>
        <pc:picChg chg="add del mod">
          <ac:chgData name="Uther Matsu" userId="b8a9f8aa0fc3c7c7" providerId="LiveId" clId="{59BD1713-1344-4543-9660-1A66EE3AF6CD}" dt="2021-06-23T04:16:35.599" v="5321" actId="21"/>
          <ac:picMkLst>
            <pc:docMk/>
            <pc:sldMk cId="3424387667" sldId="268"/>
            <ac:picMk id="55" creationId="{2B557698-9430-4E16-9D5F-8EEEDC27B027}"/>
          </ac:picMkLst>
        </pc:picChg>
        <pc:picChg chg="add mod topLvl">
          <ac:chgData name="Uther Matsu" userId="b8a9f8aa0fc3c7c7" providerId="LiveId" clId="{59BD1713-1344-4543-9660-1A66EE3AF6CD}" dt="2021-06-23T04:17:11.415" v="5338" actId="165"/>
          <ac:picMkLst>
            <pc:docMk/>
            <pc:sldMk cId="3424387667" sldId="268"/>
            <ac:picMk id="56" creationId="{A49A3CF3-4DC1-423F-BB3F-8522F4D235EA}"/>
          </ac:picMkLst>
        </pc:picChg>
        <pc:picChg chg="add del mod">
          <ac:chgData name="Uther Matsu" userId="b8a9f8aa0fc3c7c7" providerId="LiveId" clId="{59BD1713-1344-4543-9660-1A66EE3AF6CD}" dt="2021-06-23T04:16:45.948" v="5327" actId="21"/>
          <ac:picMkLst>
            <pc:docMk/>
            <pc:sldMk cId="3424387667" sldId="268"/>
            <ac:picMk id="57" creationId="{F06AFC91-AE5E-44D0-B4D3-EEA6E119DAE6}"/>
          </ac:picMkLst>
        </pc:picChg>
        <pc:picChg chg="add mod topLvl">
          <ac:chgData name="Uther Matsu" userId="b8a9f8aa0fc3c7c7" providerId="LiveId" clId="{59BD1713-1344-4543-9660-1A66EE3AF6CD}" dt="2021-06-23T04:17:11.415" v="5338" actId="165"/>
          <ac:picMkLst>
            <pc:docMk/>
            <pc:sldMk cId="3424387667" sldId="268"/>
            <ac:picMk id="58" creationId="{FA85080A-20F6-4A87-BA1E-A4BBBFAEEBE9}"/>
          </ac:picMkLst>
        </pc:picChg>
        <pc:picChg chg="add mod topLvl">
          <ac:chgData name="Uther Matsu" userId="b8a9f8aa0fc3c7c7" providerId="LiveId" clId="{59BD1713-1344-4543-9660-1A66EE3AF6CD}" dt="2021-06-23T04:17:11.415" v="5338" actId="165"/>
          <ac:picMkLst>
            <pc:docMk/>
            <pc:sldMk cId="3424387667" sldId="268"/>
            <ac:picMk id="59" creationId="{5F1F39FE-AC07-4FEE-B54A-F2B5D67CDFB3}"/>
          </ac:picMkLst>
        </pc:picChg>
        <pc:picChg chg="add mod">
          <ac:chgData name="Uther Matsu" userId="b8a9f8aa0fc3c7c7" providerId="LiveId" clId="{59BD1713-1344-4543-9660-1A66EE3AF6CD}" dt="2021-06-23T04:21:25.016" v="5401"/>
          <ac:picMkLst>
            <pc:docMk/>
            <pc:sldMk cId="3424387667" sldId="268"/>
            <ac:picMk id="61" creationId="{2602AAE6-ADBA-417D-AAD2-962D8129217D}"/>
          </ac:picMkLst>
        </pc:picChg>
        <pc:picChg chg="add mod">
          <ac:chgData name="Uther Matsu" userId="b8a9f8aa0fc3c7c7" providerId="LiveId" clId="{59BD1713-1344-4543-9660-1A66EE3AF6CD}" dt="2021-06-23T04:21:25.016" v="5401"/>
          <ac:picMkLst>
            <pc:docMk/>
            <pc:sldMk cId="3424387667" sldId="268"/>
            <ac:picMk id="63" creationId="{8980B6D6-590A-49EF-BE7A-591A6692A899}"/>
          </ac:picMkLst>
        </pc:picChg>
      </pc:sldChg>
      <pc:sldChg chg="new del">
        <pc:chgData name="Uther Matsu" userId="b8a9f8aa0fc3c7c7" providerId="LiveId" clId="{59BD1713-1344-4543-9660-1A66EE3AF6CD}" dt="2021-06-22T12:45:42.597" v="1337" actId="47"/>
        <pc:sldMkLst>
          <pc:docMk/>
          <pc:sldMk cId="132403298" sldId="269"/>
        </pc:sldMkLst>
      </pc:sldChg>
      <pc:sldChg chg="addSp delSp modSp add mod">
        <pc:chgData name="Uther Matsu" userId="b8a9f8aa0fc3c7c7" providerId="LiveId" clId="{59BD1713-1344-4543-9660-1A66EE3AF6CD}" dt="2021-06-23T04:49:49.521" v="6267"/>
        <pc:sldMkLst>
          <pc:docMk/>
          <pc:sldMk cId="238958791" sldId="269"/>
        </pc:sldMkLst>
        <pc:spChg chg="mod">
          <ac:chgData name="Uther Matsu" userId="b8a9f8aa0fc3c7c7" providerId="LiveId" clId="{59BD1713-1344-4543-9660-1A66EE3AF6CD}" dt="2021-06-23T04:24:50.950" v="5452" actId="20577"/>
          <ac:spMkLst>
            <pc:docMk/>
            <pc:sldMk cId="238958791" sldId="269"/>
            <ac:spMk id="3" creationId="{DA439338-17FF-429A-973D-74C74EB3E619}"/>
          </ac:spMkLst>
        </pc:spChg>
        <pc:spChg chg="mod">
          <ac:chgData name="Uther Matsu" userId="b8a9f8aa0fc3c7c7" providerId="LiveId" clId="{59BD1713-1344-4543-9660-1A66EE3AF6CD}" dt="2021-06-23T04:27:16.441" v="5681" actId="1076"/>
          <ac:spMkLst>
            <pc:docMk/>
            <pc:sldMk cId="238958791" sldId="269"/>
            <ac:spMk id="39" creationId="{F38A3158-C814-4C01-B120-F04758EB9C29}"/>
          </ac:spMkLst>
        </pc:spChg>
        <pc:spChg chg="mod">
          <ac:chgData name="Uther Matsu" userId="b8a9f8aa0fc3c7c7" providerId="LiveId" clId="{59BD1713-1344-4543-9660-1A66EE3AF6CD}" dt="2021-06-23T04:26:05.308" v="5651" actId="1076"/>
          <ac:spMkLst>
            <pc:docMk/>
            <pc:sldMk cId="238958791" sldId="269"/>
            <ac:spMk id="40" creationId="{D5B1D454-E072-4B3E-9DC4-26014D417AF2}"/>
          </ac:spMkLst>
        </pc:spChg>
        <pc:spChg chg="mod">
          <ac:chgData name="Uther Matsu" userId="b8a9f8aa0fc3c7c7" providerId="LiveId" clId="{59BD1713-1344-4543-9660-1A66EE3AF6CD}" dt="2021-06-23T04:49:49.521" v="6267"/>
          <ac:spMkLst>
            <pc:docMk/>
            <pc:sldMk cId="238958791" sldId="269"/>
            <ac:spMk id="60" creationId="{C491DF7B-0232-4A43-A985-DC7A2BD13194}"/>
          </ac:spMkLst>
        </pc:spChg>
        <pc:spChg chg="mod">
          <ac:chgData name="Uther Matsu" userId="b8a9f8aa0fc3c7c7" providerId="LiveId" clId="{59BD1713-1344-4543-9660-1A66EE3AF6CD}" dt="2021-06-23T04:49:44.995" v="6266"/>
          <ac:spMkLst>
            <pc:docMk/>
            <pc:sldMk cId="238958791" sldId="269"/>
            <ac:spMk id="62" creationId="{A5F4F285-D516-4441-A5CE-5599FF7B4E42}"/>
          </ac:spMkLst>
        </pc:spChg>
        <pc:spChg chg="mod">
          <ac:chgData name="Uther Matsu" userId="b8a9f8aa0fc3c7c7" providerId="LiveId" clId="{59BD1713-1344-4543-9660-1A66EE3AF6CD}" dt="2021-06-23T04:21:51.650" v="5406" actId="207"/>
          <ac:spMkLst>
            <pc:docMk/>
            <pc:sldMk cId="238958791" sldId="269"/>
            <ac:spMk id="68" creationId="{38B6EA5E-0A11-4761-8CD4-1EBCF4A6A21C}"/>
          </ac:spMkLst>
        </pc:spChg>
        <pc:spChg chg="mod">
          <ac:chgData name="Uther Matsu" userId="b8a9f8aa0fc3c7c7" providerId="LiveId" clId="{59BD1713-1344-4543-9660-1A66EE3AF6CD}" dt="2021-06-23T04:21:45.969" v="5405" actId="207"/>
          <ac:spMkLst>
            <pc:docMk/>
            <pc:sldMk cId="238958791" sldId="269"/>
            <ac:spMk id="69" creationId="{49D26D7E-A69D-447A-BD6B-853A8EC9D7DE}"/>
          </ac:spMkLst>
        </pc:spChg>
        <pc:picChg chg="add mod">
          <ac:chgData name="Uther Matsu" userId="b8a9f8aa0fc3c7c7" providerId="LiveId" clId="{59BD1713-1344-4543-9660-1A66EE3AF6CD}" dt="2021-06-23T04:26:17.170" v="5654"/>
          <ac:picMkLst>
            <pc:docMk/>
            <pc:sldMk cId="238958791" sldId="269"/>
            <ac:picMk id="25" creationId="{92DA32FA-A3BB-4084-8D0D-06565F2A0B9A}"/>
          </ac:picMkLst>
        </pc:picChg>
        <pc:picChg chg="add del mod">
          <ac:chgData name="Uther Matsu" userId="b8a9f8aa0fc3c7c7" providerId="LiveId" clId="{59BD1713-1344-4543-9660-1A66EE3AF6CD}" dt="2021-06-23T04:26:43.451" v="5666" actId="21"/>
          <ac:picMkLst>
            <pc:docMk/>
            <pc:sldMk cId="238958791" sldId="269"/>
            <ac:picMk id="26" creationId="{39E3B57D-E28E-4C2D-832A-1A1BAE128350}"/>
          </ac:picMkLst>
        </pc:picChg>
        <pc:picChg chg="add del mod">
          <ac:chgData name="Uther Matsu" userId="b8a9f8aa0fc3c7c7" providerId="LiveId" clId="{59BD1713-1344-4543-9660-1A66EE3AF6CD}" dt="2021-06-23T04:26:43.451" v="5666" actId="21"/>
          <ac:picMkLst>
            <pc:docMk/>
            <pc:sldMk cId="238958791" sldId="269"/>
            <ac:picMk id="27" creationId="{C80A7024-0AFE-4BDA-9231-7A2ED43C4505}"/>
          </ac:picMkLst>
        </pc:picChg>
        <pc:picChg chg="add mod">
          <ac:chgData name="Uther Matsu" userId="b8a9f8aa0fc3c7c7" providerId="LiveId" clId="{59BD1713-1344-4543-9660-1A66EE3AF6CD}" dt="2021-06-23T04:27:22.028" v="5682" actId="1076"/>
          <ac:picMkLst>
            <pc:docMk/>
            <pc:sldMk cId="238958791" sldId="269"/>
            <ac:picMk id="28" creationId="{EFB8595C-35BB-436A-BFFB-D87E6AE17944}"/>
          </ac:picMkLst>
        </pc:picChg>
        <pc:picChg chg="add mod">
          <ac:chgData name="Uther Matsu" userId="b8a9f8aa0fc3c7c7" providerId="LiveId" clId="{59BD1713-1344-4543-9660-1A66EE3AF6CD}" dt="2021-06-23T04:27:22.028" v="5682" actId="1076"/>
          <ac:picMkLst>
            <pc:docMk/>
            <pc:sldMk cId="238958791" sldId="269"/>
            <ac:picMk id="29" creationId="{0859353E-F713-4DF1-A654-3A6EE5EBD62C}"/>
          </ac:picMkLst>
        </pc:picChg>
        <pc:picChg chg="add del mod">
          <ac:chgData name="Uther Matsu" userId="b8a9f8aa0fc3c7c7" providerId="LiveId" clId="{59BD1713-1344-4543-9660-1A66EE3AF6CD}" dt="2021-06-23T04:27:09.933" v="5676" actId="21"/>
          <ac:picMkLst>
            <pc:docMk/>
            <pc:sldMk cId="238958791" sldId="269"/>
            <ac:picMk id="30" creationId="{6EB5E0D7-1E22-43C8-A40D-A20D8A4F44B1}"/>
          </ac:picMkLst>
        </pc:picChg>
        <pc:picChg chg="add del mod">
          <ac:chgData name="Uther Matsu" userId="b8a9f8aa0fc3c7c7" providerId="LiveId" clId="{59BD1713-1344-4543-9660-1A66EE3AF6CD}" dt="2021-06-23T04:27:09.933" v="5676" actId="21"/>
          <ac:picMkLst>
            <pc:docMk/>
            <pc:sldMk cId="238958791" sldId="269"/>
            <ac:picMk id="31" creationId="{8C43C13A-02C5-4940-BF8B-9C929C6DC870}"/>
          </ac:picMkLst>
        </pc:picChg>
        <pc:picChg chg="add mod">
          <ac:chgData name="Uther Matsu" userId="b8a9f8aa0fc3c7c7" providerId="LiveId" clId="{59BD1713-1344-4543-9660-1A66EE3AF6CD}" dt="2021-06-23T04:27:22.028" v="5682" actId="1076"/>
          <ac:picMkLst>
            <pc:docMk/>
            <pc:sldMk cId="238958791" sldId="269"/>
            <ac:picMk id="32" creationId="{7F3BCB72-E60D-49BF-BFF4-606288D37617}"/>
          </ac:picMkLst>
        </pc:picChg>
        <pc:picChg chg="add mod">
          <ac:chgData name="Uther Matsu" userId="b8a9f8aa0fc3c7c7" providerId="LiveId" clId="{59BD1713-1344-4543-9660-1A66EE3AF6CD}" dt="2021-06-23T04:27:22.028" v="5682" actId="1076"/>
          <ac:picMkLst>
            <pc:docMk/>
            <pc:sldMk cId="238958791" sldId="269"/>
            <ac:picMk id="33" creationId="{D3C2874E-79E2-420D-BC05-BD0F34C99A7C}"/>
          </ac:picMkLst>
        </pc:picChg>
        <pc:picChg chg="add del">
          <ac:chgData name="Uther Matsu" userId="b8a9f8aa0fc3c7c7" providerId="LiveId" clId="{59BD1713-1344-4543-9660-1A66EE3AF6CD}" dt="2021-06-23T04:26:45.181" v="5667" actId="478"/>
          <ac:picMkLst>
            <pc:docMk/>
            <pc:sldMk cId="238958791" sldId="269"/>
            <ac:picMk id="51" creationId="{E3A388AE-D120-4646-BA80-B3343863297A}"/>
          </ac:picMkLst>
        </pc:picChg>
        <pc:picChg chg="add del">
          <ac:chgData name="Uther Matsu" userId="b8a9f8aa0fc3c7c7" providerId="LiveId" clId="{59BD1713-1344-4543-9660-1A66EE3AF6CD}" dt="2021-06-23T04:26:45.181" v="5667" actId="478"/>
          <ac:picMkLst>
            <pc:docMk/>
            <pc:sldMk cId="238958791" sldId="269"/>
            <ac:picMk id="53" creationId="{0DA716D2-E696-4CC9-9217-E815D406D626}"/>
          </ac:picMkLst>
        </pc:picChg>
        <pc:picChg chg="add del">
          <ac:chgData name="Uther Matsu" userId="b8a9f8aa0fc3c7c7" providerId="LiveId" clId="{59BD1713-1344-4543-9660-1A66EE3AF6CD}" dt="2021-06-23T04:26:45.181" v="5667" actId="478"/>
          <ac:picMkLst>
            <pc:docMk/>
            <pc:sldMk cId="238958791" sldId="269"/>
            <ac:picMk id="54" creationId="{2B334B26-A6A1-4C20-94EB-77224D075DF5}"/>
          </ac:picMkLst>
        </pc:picChg>
        <pc:picChg chg="add del">
          <ac:chgData name="Uther Matsu" userId="b8a9f8aa0fc3c7c7" providerId="LiveId" clId="{59BD1713-1344-4543-9660-1A66EE3AF6CD}" dt="2021-06-23T04:27:12.466" v="5677" actId="478"/>
          <ac:picMkLst>
            <pc:docMk/>
            <pc:sldMk cId="238958791" sldId="269"/>
            <ac:picMk id="56" creationId="{A49A3CF3-4DC1-423F-BB3F-8522F4D235EA}"/>
          </ac:picMkLst>
        </pc:picChg>
        <pc:picChg chg="add del">
          <ac:chgData name="Uther Matsu" userId="b8a9f8aa0fc3c7c7" providerId="LiveId" clId="{59BD1713-1344-4543-9660-1A66EE3AF6CD}" dt="2021-06-23T04:27:12.466" v="5677" actId="478"/>
          <ac:picMkLst>
            <pc:docMk/>
            <pc:sldMk cId="238958791" sldId="269"/>
            <ac:picMk id="58" creationId="{FA85080A-20F6-4A87-BA1E-A4BBBFAEEBE9}"/>
          </ac:picMkLst>
        </pc:picChg>
        <pc:picChg chg="add del">
          <ac:chgData name="Uther Matsu" userId="b8a9f8aa0fc3c7c7" providerId="LiveId" clId="{59BD1713-1344-4543-9660-1A66EE3AF6CD}" dt="2021-06-23T04:27:12.466" v="5677" actId="478"/>
          <ac:picMkLst>
            <pc:docMk/>
            <pc:sldMk cId="238958791" sldId="269"/>
            <ac:picMk id="59" creationId="{5F1F39FE-AC07-4FEE-B54A-F2B5D67CDFB3}"/>
          </ac:picMkLst>
        </pc:picChg>
        <pc:picChg chg="mod">
          <ac:chgData name="Uther Matsu" userId="b8a9f8aa0fc3c7c7" providerId="LiveId" clId="{59BD1713-1344-4543-9660-1A66EE3AF6CD}" dt="2021-06-23T04:29:56.437" v="5744" actId="1076"/>
          <ac:picMkLst>
            <pc:docMk/>
            <pc:sldMk cId="238958791" sldId="269"/>
            <ac:picMk id="63" creationId="{8980B6D6-590A-49EF-BE7A-591A6692A899}"/>
          </ac:picMkLst>
        </pc:picChg>
      </pc:sldChg>
      <pc:sldChg chg="new del">
        <pc:chgData name="Uther Matsu" userId="b8a9f8aa0fc3c7c7" providerId="LiveId" clId="{59BD1713-1344-4543-9660-1A66EE3AF6CD}" dt="2021-06-22T12:45:42.597" v="1337" actId="47"/>
        <pc:sldMkLst>
          <pc:docMk/>
          <pc:sldMk cId="1443554025" sldId="270"/>
        </pc:sldMkLst>
      </pc:sldChg>
      <pc:sldChg chg="addSp delSp modSp add mod ord">
        <pc:chgData name="Uther Matsu" userId="b8a9f8aa0fc3c7c7" providerId="LiveId" clId="{59BD1713-1344-4543-9660-1A66EE3AF6CD}" dt="2021-06-23T04:49:58.249" v="6268"/>
        <pc:sldMkLst>
          <pc:docMk/>
          <pc:sldMk cId="1580665877" sldId="270"/>
        </pc:sldMkLst>
        <pc:spChg chg="mod">
          <ac:chgData name="Uther Matsu" userId="b8a9f8aa0fc3c7c7" providerId="LiveId" clId="{59BD1713-1344-4543-9660-1A66EE3AF6CD}" dt="2021-06-23T04:49:58.249" v="6268"/>
          <ac:spMkLst>
            <pc:docMk/>
            <pc:sldMk cId="1580665877" sldId="270"/>
            <ac:spMk id="5" creationId="{233988F4-9271-4F21-A25F-9E24A002E3C9}"/>
          </ac:spMkLst>
        </pc:spChg>
        <pc:spChg chg="mod">
          <ac:chgData name="Uther Matsu" userId="b8a9f8aa0fc3c7c7" providerId="LiveId" clId="{59BD1713-1344-4543-9660-1A66EE3AF6CD}" dt="2021-06-23T04:28:22.179" v="5688" actId="207"/>
          <ac:spMkLst>
            <pc:docMk/>
            <pc:sldMk cId="1580665877" sldId="270"/>
            <ac:spMk id="7" creationId="{4F884A78-FB06-4449-9D3D-FB39C4CEAA44}"/>
          </ac:spMkLst>
        </pc:spChg>
        <pc:spChg chg="mod">
          <ac:chgData name="Uther Matsu" userId="b8a9f8aa0fc3c7c7" providerId="LiveId" clId="{59BD1713-1344-4543-9660-1A66EE3AF6CD}" dt="2021-06-23T04:30:09.591" v="5770" actId="207"/>
          <ac:spMkLst>
            <pc:docMk/>
            <pc:sldMk cId="1580665877" sldId="270"/>
            <ac:spMk id="73" creationId="{5B44BB67-FC4F-438F-8A1B-F1BE370E3E53}"/>
          </ac:spMkLst>
        </pc:spChg>
        <pc:spChg chg="mod">
          <ac:chgData name="Uther Matsu" userId="b8a9f8aa0fc3c7c7" providerId="LiveId" clId="{59BD1713-1344-4543-9660-1A66EE3AF6CD}" dt="2021-06-23T04:28:25.905" v="5689" actId="207"/>
          <ac:spMkLst>
            <pc:docMk/>
            <pc:sldMk cId="1580665877" sldId="270"/>
            <ac:spMk id="80" creationId="{90C8C5CC-AE8E-41DB-B2FF-EA844672310F}"/>
          </ac:spMkLst>
        </pc:spChg>
        <pc:graphicFrameChg chg="del">
          <ac:chgData name="Uther Matsu" userId="b8a9f8aa0fc3c7c7" providerId="LiveId" clId="{59BD1713-1344-4543-9660-1A66EE3AF6CD}" dt="2021-06-23T04:33:56.131" v="5973" actId="478"/>
          <ac:graphicFrameMkLst>
            <pc:docMk/>
            <pc:sldMk cId="1580665877" sldId="270"/>
            <ac:graphicFrameMk id="2" creationId="{61A4F93D-2EF4-4A86-9679-7583F3742371}"/>
          </ac:graphicFrameMkLst>
        </pc:graphicFrameChg>
        <pc:graphicFrameChg chg="add del mod modGraphic">
          <ac:chgData name="Uther Matsu" userId="b8a9f8aa0fc3c7c7" providerId="LiveId" clId="{59BD1713-1344-4543-9660-1A66EE3AF6CD}" dt="2021-06-23T04:37:11.224" v="6063" actId="478"/>
          <ac:graphicFrameMkLst>
            <pc:docMk/>
            <pc:sldMk cId="1580665877" sldId="270"/>
            <ac:graphicFrameMk id="3" creationId="{975E888A-5D14-4E4E-BB04-C340FE5D2F51}"/>
          </ac:graphicFrameMkLst>
        </pc:graphicFrameChg>
        <pc:graphicFrameChg chg="mod modGraphic">
          <ac:chgData name="Uther Matsu" userId="b8a9f8aa0fc3c7c7" providerId="LiveId" clId="{59BD1713-1344-4543-9660-1A66EE3AF6CD}" dt="2021-06-23T04:40:00.104" v="6089" actId="1076"/>
          <ac:graphicFrameMkLst>
            <pc:docMk/>
            <pc:sldMk cId="1580665877" sldId="270"/>
            <ac:graphicFrameMk id="4" creationId="{5DEE5FF7-AE02-41EA-959D-4B765E5EFB65}"/>
          </ac:graphicFrameMkLst>
        </pc:graphicFrameChg>
        <pc:graphicFrameChg chg="add mod modGraphic">
          <ac:chgData name="Uther Matsu" userId="b8a9f8aa0fc3c7c7" providerId="LiveId" clId="{59BD1713-1344-4543-9660-1A66EE3AF6CD}" dt="2021-06-23T04:40:00.104" v="6089" actId="1076"/>
          <ac:graphicFrameMkLst>
            <pc:docMk/>
            <pc:sldMk cId="1580665877" sldId="270"/>
            <ac:graphicFrameMk id="21" creationId="{3CB4351D-3F77-4D32-B219-08D70A63946E}"/>
          </ac:graphicFrameMkLst>
        </pc:graphicFrameChg>
        <pc:graphicFrameChg chg="mod modGraphic">
          <ac:chgData name="Uther Matsu" userId="b8a9f8aa0fc3c7c7" providerId="LiveId" clId="{59BD1713-1344-4543-9660-1A66EE3AF6CD}" dt="2021-06-23T04:40:00.104" v="6089" actId="1076"/>
          <ac:graphicFrameMkLst>
            <pc:docMk/>
            <pc:sldMk cId="1580665877" sldId="270"/>
            <ac:graphicFrameMk id="42" creationId="{DDDAD70B-B5D4-43E0-B5D8-EC40CA77F3D8}"/>
          </ac:graphicFrameMkLst>
        </pc:graphicFrameChg>
        <pc:picChg chg="mod">
          <ac:chgData name="Uther Matsu" userId="b8a9f8aa0fc3c7c7" providerId="LiveId" clId="{59BD1713-1344-4543-9660-1A66EE3AF6CD}" dt="2021-06-23T04:30:12.295" v="5789" actId="692"/>
          <ac:picMkLst>
            <pc:docMk/>
            <pc:sldMk cId="1580665877" sldId="270"/>
            <ac:picMk id="74" creationId="{2DCCB213-CA13-453F-A509-96D9CDA2ACF8}"/>
          </ac:picMkLst>
        </pc:picChg>
      </pc:sldChg>
      <pc:sldChg chg="add del">
        <pc:chgData name="Uther Matsu" userId="b8a9f8aa0fc3c7c7" providerId="LiveId" clId="{59BD1713-1344-4543-9660-1A66EE3AF6CD}" dt="2021-06-23T04:28:13.297" v="5684" actId="2890"/>
        <pc:sldMkLst>
          <pc:docMk/>
          <pc:sldMk cId="2370473777" sldId="270"/>
        </pc:sldMkLst>
      </pc:sldChg>
      <pc:sldChg chg="addSp delSp modSp add mod">
        <pc:chgData name="Uther Matsu" userId="b8a9f8aa0fc3c7c7" providerId="LiveId" clId="{59BD1713-1344-4543-9660-1A66EE3AF6CD}" dt="2021-06-23T06:00:46.640" v="6477" actId="1076"/>
        <pc:sldMkLst>
          <pc:docMk/>
          <pc:sldMk cId="2937344859" sldId="271"/>
        </pc:sldMkLst>
        <pc:spChg chg="del">
          <ac:chgData name="Uther Matsu" userId="b8a9f8aa0fc3c7c7" providerId="LiveId" clId="{59BD1713-1344-4543-9660-1A66EE3AF6CD}" dt="2021-06-23T04:44:00.098" v="6222" actId="478"/>
          <ac:spMkLst>
            <pc:docMk/>
            <pc:sldMk cId="2937344859" sldId="271"/>
            <ac:spMk id="5" creationId="{233988F4-9271-4F21-A25F-9E24A002E3C9}"/>
          </ac:spMkLst>
        </pc:spChg>
        <pc:spChg chg="del">
          <ac:chgData name="Uther Matsu" userId="b8a9f8aa0fc3c7c7" providerId="LiveId" clId="{59BD1713-1344-4543-9660-1A66EE3AF6CD}" dt="2021-06-23T04:44:00.098" v="6222" actId="478"/>
          <ac:spMkLst>
            <pc:docMk/>
            <pc:sldMk cId="2937344859" sldId="271"/>
            <ac:spMk id="7" creationId="{4F884A78-FB06-4449-9D3D-FB39C4CEAA44}"/>
          </ac:spMkLst>
        </pc:spChg>
        <pc:spChg chg="mod">
          <ac:chgData name="Uther Matsu" userId="b8a9f8aa0fc3c7c7" providerId="LiveId" clId="{59BD1713-1344-4543-9660-1A66EE3AF6CD}" dt="2021-06-23T04:44:07.242" v="6240" actId="20577"/>
          <ac:spMkLst>
            <pc:docMk/>
            <pc:sldMk cId="2937344859" sldId="271"/>
            <ac:spMk id="38" creationId="{EB1AE104-199A-45F5-BCC5-B070E3441B4B}"/>
          </ac:spMkLst>
        </pc:spChg>
        <pc:spChg chg="del">
          <ac:chgData name="Uther Matsu" userId="b8a9f8aa0fc3c7c7" providerId="LiveId" clId="{59BD1713-1344-4543-9660-1A66EE3AF6CD}" dt="2021-06-23T04:44:00.098" v="6222" actId="478"/>
          <ac:spMkLst>
            <pc:docMk/>
            <pc:sldMk cId="2937344859" sldId="271"/>
            <ac:spMk id="75" creationId="{DCDEC42E-37AF-4B6C-8F7D-DA5EBC7A3690}"/>
          </ac:spMkLst>
        </pc:spChg>
        <pc:spChg chg="del">
          <ac:chgData name="Uther Matsu" userId="b8a9f8aa0fc3c7c7" providerId="LiveId" clId="{59BD1713-1344-4543-9660-1A66EE3AF6CD}" dt="2021-06-23T04:44:00.098" v="6222" actId="478"/>
          <ac:spMkLst>
            <pc:docMk/>
            <pc:sldMk cId="2937344859" sldId="271"/>
            <ac:spMk id="76" creationId="{5F7EB716-EDDE-4311-9757-5117670DEF1C}"/>
          </ac:spMkLst>
        </pc:spChg>
        <pc:spChg chg="del">
          <ac:chgData name="Uther Matsu" userId="b8a9f8aa0fc3c7c7" providerId="LiveId" clId="{59BD1713-1344-4543-9660-1A66EE3AF6CD}" dt="2021-06-23T04:44:00.098" v="6222" actId="478"/>
          <ac:spMkLst>
            <pc:docMk/>
            <pc:sldMk cId="2937344859" sldId="271"/>
            <ac:spMk id="77" creationId="{9BD45A4A-1767-4D82-814E-8B7026757E04}"/>
          </ac:spMkLst>
        </pc:spChg>
        <pc:spChg chg="del">
          <ac:chgData name="Uther Matsu" userId="b8a9f8aa0fc3c7c7" providerId="LiveId" clId="{59BD1713-1344-4543-9660-1A66EE3AF6CD}" dt="2021-06-23T04:44:00.098" v="6222" actId="478"/>
          <ac:spMkLst>
            <pc:docMk/>
            <pc:sldMk cId="2937344859" sldId="271"/>
            <ac:spMk id="78" creationId="{17C3FF37-4C17-468C-B9DB-BB9232F65F70}"/>
          </ac:spMkLst>
        </pc:spChg>
        <pc:spChg chg="del">
          <ac:chgData name="Uther Matsu" userId="b8a9f8aa0fc3c7c7" providerId="LiveId" clId="{59BD1713-1344-4543-9660-1A66EE3AF6CD}" dt="2021-06-23T04:44:00.098" v="6222" actId="478"/>
          <ac:spMkLst>
            <pc:docMk/>
            <pc:sldMk cId="2937344859" sldId="271"/>
            <ac:spMk id="79" creationId="{493E50BC-741B-494D-9CFE-EC2D6029E35F}"/>
          </ac:spMkLst>
        </pc:spChg>
        <pc:spChg chg="del">
          <ac:chgData name="Uther Matsu" userId="b8a9f8aa0fc3c7c7" providerId="LiveId" clId="{59BD1713-1344-4543-9660-1A66EE3AF6CD}" dt="2021-06-23T04:44:00.098" v="6222" actId="478"/>
          <ac:spMkLst>
            <pc:docMk/>
            <pc:sldMk cId="2937344859" sldId="271"/>
            <ac:spMk id="80" creationId="{90C8C5CC-AE8E-41DB-B2FF-EA844672310F}"/>
          </ac:spMkLst>
        </pc:spChg>
        <pc:graphicFrameChg chg="del">
          <ac:chgData name="Uther Matsu" userId="b8a9f8aa0fc3c7c7" providerId="LiveId" clId="{59BD1713-1344-4543-9660-1A66EE3AF6CD}" dt="2021-06-23T04:44:10.240" v="6241" actId="478"/>
          <ac:graphicFrameMkLst>
            <pc:docMk/>
            <pc:sldMk cId="2937344859" sldId="271"/>
            <ac:graphicFrameMk id="4" creationId="{5DEE5FF7-AE02-41EA-959D-4B765E5EFB65}"/>
          </ac:graphicFrameMkLst>
        </pc:graphicFrameChg>
        <pc:graphicFrameChg chg="add mod">
          <ac:chgData name="Uther Matsu" userId="b8a9f8aa0fc3c7c7" providerId="LiveId" clId="{59BD1713-1344-4543-9660-1A66EE3AF6CD}" dt="2021-06-23T06:00:46.640" v="6477" actId="1076"/>
          <ac:graphicFrameMkLst>
            <pc:docMk/>
            <pc:sldMk cId="2937344859" sldId="271"/>
            <ac:graphicFrameMk id="10" creationId="{B35E9C53-D6EF-4ACE-844F-A33CFC16D8B2}"/>
          </ac:graphicFrameMkLst>
        </pc:graphicFrameChg>
        <pc:graphicFrameChg chg="del">
          <ac:chgData name="Uther Matsu" userId="b8a9f8aa0fc3c7c7" providerId="LiveId" clId="{59BD1713-1344-4543-9660-1A66EE3AF6CD}" dt="2021-06-23T04:44:10.240" v="6241" actId="478"/>
          <ac:graphicFrameMkLst>
            <pc:docMk/>
            <pc:sldMk cId="2937344859" sldId="271"/>
            <ac:graphicFrameMk id="21" creationId="{3CB4351D-3F77-4D32-B219-08D70A63946E}"/>
          </ac:graphicFrameMkLst>
        </pc:graphicFrameChg>
        <pc:graphicFrameChg chg="del">
          <ac:chgData name="Uther Matsu" userId="b8a9f8aa0fc3c7c7" providerId="LiveId" clId="{59BD1713-1344-4543-9660-1A66EE3AF6CD}" dt="2021-06-23T04:44:10.240" v="6241" actId="478"/>
          <ac:graphicFrameMkLst>
            <pc:docMk/>
            <pc:sldMk cId="2937344859" sldId="271"/>
            <ac:graphicFrameMk id="42" creationId="{DDDAD70B-B5D4-43E0-B5D8-EC40CA77F3D8}"/>
          </ac:graphicFrameMkLst>
        </pc:graphicFrameChg>
        <pc:picChg chg="add del mod">
          <ac:chgData name="Uther Matsu" userId="b8a9f8aa0fc3c7c7" providerId="LiveId" clId="{59BD1713-1344-4543-9660-1A66EE3AF6CD}" dt="2021-06-23T05:52:34.579" v="6270" actId="931"/>
          <ac:picMkLst>
            <pc:docMk/>
            <pc:sldMk cId="2937344859" sldId="271"/>
            <ac:picMk id="3" creationId="{7E9A74BE-442B-4D6E-8717-525D791BD18A}"/>
          </ac:picMkLst>
        </pc:picChg>
        <pc:picChg chg="mod">
          <ac:chgData name="Uther Matsu" userId="b8a9f8aa0fc3c7c7" providerId="LiveId" clId="{59BD1713-1344-4543-9660-1A66EE3AF6CD}" dt="2021-06-23T05:52:48.127" v="6271" actId="14826"/>
          <ac:picMkLst>
            <pc:docMk/>
            <pc:sldMk cId="2937344859" sldId="271"/>
            <ac:picMk id="37" creationId="{0FE0534B-E40E-4EAD-AFF3-8BF512B7299C}"/>
          </ac:picMkLst>
        </pc:picChg>
        <pc:picChg chg="del">
          <ac:chgData name="Uther Matsu" userId="b8a9f8aa0fc3c7c7" providerId="LiveId" clId="{59BD1713-1344-4543-9660-1A66EE3AF6CD}" dt="2021-06-23T04:44:00.098" v="6222" actId="478"/>
          <ac:picMkLst>
            <pc:docMk/>
            <pc:sldMk cId="2937344859" sldId="271"/>
            <ac:picMk id="72" creationId="{DD38B205-5E00-44CB-90C9-F4E0DBCEDA66}"/>
          </ac:picMkLst>
        </pc:picChg>
        <pc:picChg chg="del">
          <ac:chgData name="Uther Matsu" userId="b8a9f8aa0fc3c7c7" providerId="LiveId" clId="{59BD1713-1344-4543-9660-1A66EE3AF6CD}" dt="2021-06-23T04:44:00.098" v="6222" actId="478"/>
          <ac:picMkLst>
            <pc:docMk/>
            <pc:sldMk cId="2937344859" sldId="271"/>
            <ac:picMk id="74" creationId="{2DCCB213-CA13-453F-A509-96D9CDA2ACF8}"/>
          </ac:picMkLst>
        </pc:picChg>
      </pc:sldChg>
      <pc:sldChg chg="new del">
        <pc:chgData name="Uther Matsu" userId="b8a9f8aa0fc3c7c7" providerId="LiveId" clId="{59BD1713-1344-4543-9660-1A66EE3AF6CD}" dt="2021-06-22T12:45:42.597" v="1337" actId="47"/>
        <pc:sldMkLst>
          <pc:docMk/>
          <pc:sldMk cId="4107090139" sldId="271"/>
        </pc:sldMkLst>
      </pc:sldChg>
      <pc:sldChg chg="new del">
        <pc:chgData name="Uther Matsu" userId="b8a9f8aa0fc3c7c7" providerId="LiveId" clId="{59BD1713-1344-4543-9660-1A66EE3AF6CD}" dt="2021-06-22T12:45:42.597" v="1337" actId="47"/>
        <pc:sldMkLst>
          <pc:docMk/>
          <pc:sldMk cId="78542872" sldId="272"/>
        </pc:sldMkLst>
      </pc:sldChg>
      <pc:sldChg chg="modSp add mod ord">
        <pc:chgData name="Uther Matsu" userId="b8a9f8aa0fc3c7c7" providerId="LiveId" clId="{59BD1713-1344-4543-9660-1A66EE3AF6CD}" dt="2021-06-23T06:03:12.808" v="6565" actId="1076"/>
        <pc:sldMkLst>
          <pc:docMk/>
          <pc:sldMk cId="912698440" sldId="272"/>
        </pc:sldMkLst>
        <pc:spChg chg="mod">
          <ac:chgData name="Uther Matsu" userId="b8a9f8aa0fc3c7c7" providerId="LiveId" clId="{59BD1713-1344-4543-9660-1A66EE3AF6CD}" dt="2021-06-23T06:03:12.808" v="6565" actId="1076"/>
          <ac:spMkLst>
            <pc:docMk/>
            <pc:sldMk cId="912698440" sldId="272"/>
            <ac:spMk id="9" creationId="{6525BE0D-7C5E-44D1-850A-4408F12438CB}"/>
          </ac:spMkLst>
        </pc:spChg>
      </pc:sldChg>
      <pc:sldChg chg="new del">
        <pc:chgData name="Uther Matsu" userId="b8a9f8aa0fc3c7c7" providerId="LiveId" clId="{59BD1713-1344-4543-9660-1A66EE3AF6CD}" dt="2021-06-22T12:45:42.597" v="1337" actId="47"/>
        <pc:sldMkLst>
          <pc:docMk/>
          <pc:sldMk cId="3060235777" sldId="273"/>
        </pc:sldMkLst>
      </pc:sldChg>
      <pc:sldChg chg="new del">
        <pc:chgData name="Uther Matsu" userId="b8a9f8aa0fc3c7c7" providerId="LiveId" clId="{59BD1713-1344-4543-9660-1A66EE3AF6CD}" dt="2021-06-22T12:45:42.597" v="1337" actId="47"/>
        <pc:sldMkLst>
          <pc:docMk/>
          <pc:sldMk cId="1351267140" sldId="274"/>
        </pc:sldMkLst>
      </pc:sldChg>
      <pc:sldChg chg="new del">
        <pc:chgData name="Uther Matsu" userId="b8a9f8aa0fc3c7c7" providerId="LiveId" clId="{59BD1713-1344-4543-9660-1A66EE3AF6CD}" dt="2021-06-22T12:45:42.597" v="1337" actId="47"/>
        <pc:sldMkLst>
          <pc:docMk/>
          <pc:sldMk cId="2455549492" sldId="275"/>
        </pc:sldMkLst>
      </pc:sldChg>
      <pc:sldChg chg="new del">
        <pc:chgData name="Uther Matsu" userId="b8a9f8aa0fc3c7c7" providerId="LiveId" clId="{59BD1713-1344-4543-9660-1A66EE3AF6CD}" dt="2021-06-22T12:45:42.597" v="1337" actId="47"/>
        <pc:sldMkLst>
          <pc:docMk/>
          <pc:sldMk cId="3689967007" sldId="276"/>
        </pc:sldMkLst>
      </pc:sldChg>
      <pc:sldChg chg="new del">
        <pc:chgData name="Uther Matsu" userId="b8a9f8aa0fc3c7c7" providerId="LiveId" clId="{59BD1713-1344-4543-9660-1A66EE3AF6CD}" dt="2021-06-22T12:45:42.597" v="1337" actId="47"/>
        <pc:sldMkLst>
          <pc:docMk/>
          <pc:sldMk cId="1000988181" sldId="277"/>
        </pc:sldMkLst>
      </pc:sldChg>
      <pc:sldChg chg="new del">
        <pc:chgData name="Uther Matsu" userId="b8a9f8aa0fc3c7c7" providerId="LiveId" clId="{59BD1713-1344-4543-9660-1A66EE3AF6CD}" dt="2021-06-22T12:45:42.597" v="1337" actId="47"/>
        <pc:sldMkLst>
          <pc:docMk/>
          <pc:sldMk cId="1780954916" sldId="278"/>
        </pc:sldMkLst>
      </pc:sldChg>
      <pc:sldChg chg="new del">
        <pc:chgData name="Uther Matsu" userId="b8a9f8aa0fc3c7c7" providerId="LiveId" clId="{59BD1713-1344-4543-9660-1A66EE3AF6CD}" dt="2021-06-22T12:45:42.597" v="1337" actId="47"/>
        <pc:sldMkLst>
          <pc:docMk/>
          <pc:sldMk cId="1624714649" sldId="279"/>
        </pc:sldMkLst>
      </pc:sldChg>
      <pc:sldChg chg="new del">
        <pc:chgData name="Uther Matsu" userId="b8a9f8aa0fc3c7c7" providerId="LiveId" clId="{59BD1713-1344-4543-9660-1A66EE3AF6CD}" dt="2021-06-22T12:45:42.597" v="1337" actId="47"/>
        <pc:sldMkLst>
          <pc:docMk/>
          <pc:sldMk cId="1627155156" sldId="280"/>
        </pc:sldMkLst>
      </pc:sldChg>
      <pc:sldChg chg="new del">
        <pc:chgData name="Uther Matsu" userId="b8a9f8aa0fc3c7c7" providerId="LiveId" clId="{59BD1713-1344-4543-9660-1A66EE3AF6CD}" dt="2021-06-22T12:45:42.597" v="1337" actId="47"/>
        <pc:sldMkLst>
          <pc:docMk/>
          <pc:sldMk cId="1843973534" sldId="281"/>
        </pc:sldMkLst>
      </pc:sldChg>
      <pc:sldChg chg="new del">
        <pc:chgData name="Uther Matsu" userId="b8a9f8aa0fc3c7c7" providerId="LiveId" clId="{59BD1713-1344-4543-9660-1A66EE3AF6CD}" dt="2021-06-22T12:45:42.597" v="1337" actId="47"/>
        <pc:sldMkLst>
          <pc:docMk/>
          <pc:sldMk cId="2207616734" sldId="282"/>
        </pc:sldMkLst>
      </pc:sldChg>
      <pc:sldChg chg="new del">
        <pc:chgData name="Uther Matsu" userId="b8a9f8aa0fc3c7c7" providerId="LiveId" clId="{59BD1713-1344-4543-9660-1A66EE3AF6CD}" dt="2021-06-22T12:45:42.597" v="1337" actId="47"/>
        <pc:sldMkLst>
          <pc:docMk/>
          <pc:sldMk cId="2862271235" sldId="283"/>
        </pc:sldMkLst>
      </pc:sldChg>
      <pc:sldChg chg="new del">
        <pc:chgData name="Uther Matsu" userId="b8a9f8aa0fc3c7c7" providerId="LiveId" clId="{59BD1713-1344-4543-9660-1A66EE3AF6CD}" dt="2021-06-22T12:45:42.597" v="1337" actId="47"/>
        <pc:sldMkLst>
          <pc:docMk/>
          <pc:sldMk cId="1066413629" sldId="284"/>
        </pc:sldMkLst>
      </pc:sldChg>
      <pc:sldChg chg="new del">
        <pc:chgData name="Uther Matsu" userId="b8a9f8aa0fc3c7c7" providerId="LiveId" clId="{59BD1713-1344-4543-9660-1A66EE3AF6CD}" dt="2021-06-22T12:45:42.597" v="1337" actId="47"/>
        <pc:sldMkLst>
          <pc:docMk/>
          <pc:sldMk cId="2119986776" sldId="285"/>
        </pc:sldMkLst>
      </pc:sldChg>
      <pc:sldChg chg="new del">
        <pc:chgData name="Uther Matsu" userId="b8a9f8aa0fc3c7c7" providerId="LiveId" clId="{59BD1713-1344-4543-9660-1A66EE3AF6CD}" dt="2021-06-22T12:45:42.597" v="1337" actId="47"/>
        <pc:sldMkLst>
          <pc:docMk/>
          <pc:sldMk cId="1254444754" sldId="286"/>
        </pc:sldMkLst>
      </pc:sldChg>
      <pc:sldChg chg="new del">
        <pc:chgData name="Uther Matsu" userId="b8a9f8aa0fc3c7c7" providerId="LiveId" clId="{59BD1713-1344-4543-9660-1A66EE3AF6CD}" dt="2021-06-22T12:45:42.597" v="1337" actId="47"/>
        <pc:sldMkLst>
          <pc:docMk/>
          <pc:sldMk cId="34414910" sldId="287"/>
        </pc:sldMkLst>
      </pc:sldChg>
      <pc:sldChg chg="new del">
        <pc:chgData name="Uther Matsu" userId="b8a9f8aa0fc3c7c7" providerId="LiveId" clId="{59BD1713-1344-4543-9660-1A66EE3AF6CD}" dt="2021-06-22T12:45:42.597" v="1337" actId="47"/>
        <pc:sldMkLst>
          <pc:docMk/>
          <pc:sldMk cId="1198905374" sldId="288"/>
        </pc:sldMkLst>
      </pc:sldChg>
      <pc:sldChg chg="new del">
        <pc:chgData name="Uther Matsu" userId="b8a9f8aa0fc3c7c7" providerId="LiveId" clId="{59BD1713-1344-4543-9660-1A66EE3AF6CD}" dt="2021-06-22T12:45:42.597" v="1337" actId="47"/>
        <pc:sldMkLst>
          <pc:docMk/>
          <pc:sldMk cId="1336067541" sldId="289"/>
        </pc:sldMkLst>
      </pc:sldChg>
      <pc:sldChg chg="new del">
        <pc:chgData name="Uther Matsu" userId="b8a9f8aa0fc3c7c7" providerId="LiveId" clId="{59BD1713-1344-4543-9660-1A66EE3AF6CD}" dt="2021-06-22T12:45:42.597" v="1337" actId="47"/>
        <pc:sldMkLst>
          <pc:docMk/>
          <pc:sldMk cId="2377102357" sldId="290"/>
        </pc:sldMkLst>
      </pc:sldChg>
      <pc:sldChg chg="new del">
        <pc:chgData name="Uther Matsu" userId="b8a9f8aa0fc3c7c7" providerId="LiveId" clId="{59BD1713-1344-4543-9660-1A66EE3AF6CD}" dt="2021-06-22T12:45:42.597" v="1337" actId="47"/>
        <pc:sldMkLst>
          <pc:docMk/>
          <pc:sldMk cId="2619501109" sldId="291"/>
        </pc:sldMkLst>
      </pc:sldChg>
      <pc:sldChg chg="new del">
        <pc:chgData name="Uther Matsu" userId="b8a9f8aa0fc3c7c7" providerId="LiveId" clId="{59BD1713-1344-4543-9660-1A66EE3AF6CD}" dt="2021-06-22T12:45:42.597" v="1337" actId="47"/>
        <pc:sldMkLst>
          <pc:docMk/>
          <pc:sldMk cId="2810896068" sldId="292"/>
        </pc:sldMkLst>
      </pc:sldChg>
      <pc:sldChg chg="new del">
        <pc:chgData name="Uther Matsu" userId="b8a9f8aa0fc3c7c7" providerId="LiveId" clId="{59BD1713-1344-4543-9660-1A66EE3AF6CD}" dt="2021-06-22T12:45:42.597" v="1337" actId="47"/>
        <pc:sldMkLst>
          <pc:docMk/>
          <pc:sldMk cId="2794968854" sldId="293"/>
        </pc:sldMkLst>
      </pc:sldChg>
      <pc:sldChg chg="new del">
        <pc:chgData name="Uther Matsu" userId="b8a9f8aa0fc3c7c7" providerId="LiveId" clId="{59BD1713-1344-4543-9660-1A66EE3AF6CD}" dt="2021-06-22T12:45:42.597" v="1337" actId="47"/>
        <pc:sldMkLst>
          <pc:docMk/>
          <pc:sldMk cId="2844924479" sldId="294"/>
        </pc:sldMkLst>
      </pc:sldChg>
      <pc:sldChg chg="new del">
        <pc:chgData name="Uther Matsu" userId="b8a9f8aa0fc3c7c7" providerId="LiveId" clId="{59BD1713-1344-4543-9660-1A66EE3AF6CD}" dt="2021-06-22T12:45:42.597" v="1337" actId="47"/>
        <pc:sldMkLst>
          <pc:docMk/>
          <pc:sldMk cId="601882619" sldId="295"/>
        </pc:sldMkLst>
      </pc:sldChg>
      <pc:sldChg chg="new del">
        <pc:chgData name="Uther Matsu" userId="b8a9f8aa0fc3c7c7" providerId="LiveId" clId="{59BD1713-1344-4543-9660-1A66EE3AF6CD}" dt="2021-06-22T12:45:42.597" v="1337" actId="47"/>
        <pc:sldMkLst>
          <pc:docMk/>
          <pc:sldMk cId="3149756222" sldId="296"/>
        </pc:sldMkLst>
      </pc:sldChg>
      <pc:sldChg chg="new del">
        <pc:chgData name="Uther Matsu" userId="b8a9f8aa0fc3c7c7" providerId="LiveId" clId="{59BD1713-1344-4543-9660-1A66EE3AF6CD}" dt="2021-06-22T12:45:42.597" v="1337" actId="47"/>
        <pc:sldMkLst>
          <pc:docMk/>
          <pc:sldMk cId="1236766418" sldId="297"/>
        </pc:sldMkLst>
      </pc:sldChg>
      <pc:sldChg chg="new del">
        <pc:chgData name="Uther Matsu" userId="b8a9f8aa0fc3c7c7" providerId="LiveId" clId="{59BD1713-1344-4543-9660-1A66EE3AF6CD}" dt="2021-06-22T12:45:42.597" v="1337" actId="47"/>
        <pc:sldMkLst>
          <pc:docMk/>
          <pc:sldMk cId="3559619833" sldId="298"/>
        </pc:sldMkLst>
      </pc:sldChg>
      <pc:sldChg chg="new del">
        <pc:chgData name="Uther Matsu" userId="b8a9f8aa0fc3c7c7" providerId="LiveId" clId="{59BD1713-1344-4543-9660-1A66EE3AF6CD}" dt="2021-06-22T12:45:42.597" v="1337" actId="47"/>
        <pc:sldMkLst>
          <pc:docMk/>
          <pc:sldMk cId="4126176682" sldId="299"/>
        </pc:sldMkLst>
      </pc:sldChg>
      <pc:sldChg chg="new del">
        <pc:chgData name="Uther Matsu" userId="b8a9f8aa0fc3c7c7" providerId="LiveId" clId="{59BD1713-1344-4543-9660-1A66EE3AF6CD}" dt="2021-06-22T12:45:42.597" v="1337" actId="47"/>
        <pc:sldMkLst>
          <pc:docMk/>
          <pc:sldMk cId="4146250672" sldId="300"/>
        </pc:sldMkLst>
      </pc:sldChg>
      <pc:sldChg chg="new del">
        <pc:chgData name="Uther Matsu" userId="b8a9f8aa0fc3c7c7" providerId="LiveId" clId="{59BD1713-1344-4543-9660-1A66EE3AF6CD}" dt="2021-06-22T12:45:42.597" v="1337" actId="47"/>
        <pc:sldMkLst>
          <pc:docMk/>
          <pc:sldMk cId="384548853" sldId="301"/>
        </pc:sldMkLst>
      </pc:sldChg>
      <pc:sldChg chg="new del">
        <pc:chgData name="Uther Matsu" userId="b8a9f8aa0fc3c7c7" providerId="LiveId" clId="{59BD1713-1344-4543-9660-1A66EE3AF6CD}" dt="2021-06-22T12:45:42.597" v="1337" actId="47"/>
        <pc:sldMkLst>
          <pc:docMk/>
          <pc:sldMk cId="93025963" sldId="302"/>
        </pc:sldMkLst>
      </pc:sldChg>
      <pc:sldChg chg="new del">
        <pc:chgData name="Uther Matsu" userId="b8a9f8aa0fc3c7c7" providerId="LiveId" clId="{59BD1713-1344-4543-9660-1A66EE3AF6CD}" dt="2021-06-22T12:45:42.597" v="1337" actId="47"/>
        <pc:sldMkLst>
          <pc:docMk/>
          <pc:sldMk cId="1944055804" sldId="303"/>
        </pc:sldMkLst>
      </pc:sldChg>
      <pc:sldChg chg="new del">
        <pc:chgData name="Uther Matsu" userId="b8a9f8aa0fc3c7c7" providerId="LiveId" clId="{59BD1713-1344-4543-9660-1A66EE3AF6CD}" dt="2021-06-22T12:45:42.597" v="1337" actId="47"/>
        <pc:sldMkLst>
          <pc:docMk/>
          <pc:sldMk cId="1142767127" sldId="304"/>
        </pc:sldMkLst>
      </pc:sldChg>
      <pc:sldChg chg="new del">
        <pc:chgData name="Uther Matsu" userId="b8a9f8aa0fc3c7c7" providerId="LiveId" clId="{59BD1713-1344-4543-9660-1A66EE3AF6CD}" dt="2021-06-22T12:45:42.597" v="1337" actId="47"/>
        <pc:sldMkLst>
          <pc:docMk/>
          <pc:sldMk cId="3962613526" sldId="305"/>
        </pc:sldMkLst>
      </pc:sldChg>
      <pc:sldChg chg="new del">
        <pc:chgData name="Uther Matsu" userId="b8a9f8aa0fc3c7c7" providerId="LiveId" clId="{59BD1713-1344-4543-9660-1A66EE3AF6CD}" dt="2021-06-22T12:45:42.597" v="1337" actId="47"/>
        <pc:sldMkLst>
          <pc:docMk/>
          <pc:sldMk cId="2922575693" sldId="306"/>
        </pc:sldMkLst>
      </pc:sldChg>
      <pc:sldChg chg="new del">
        <pc:chgData name="Uther Matsu" userId="b8a9f8aa0fc3c7c7" providerId="LiveId" clId="{59BD1713-1344-4543-9660-1A66EE3AF6CD}" dt="2021-06-22T12:45:42.597" v="1337" actId="47"/>
        <pc:sldMkLst>
          <pc:docMk/>
          <pc:sldMk cId="3553358851" sldId="307"/>
        </pc:sldMkLst>
      </pc:sldChg>
      <pc:sldChg chg="new del">
        <pc:chgData name="Uther Matsu" userId="b8a9f8aa0fc3c7c7" providerId="LiveId" clId="{59BD1713-1344-4543-9660-1A66EE3AF6CD}" dt="2021-06-22T12:45:42.597" v="1337" actId="47"/>
        <pc:sldMkLst>
          <pc:docMk/>
          <pc:sldMk cId="2391864674" sldId="308"/>
        </pc:sldMkLst>
      </pc:sldChg>
      <pc:sldChg chg="new del">
        <pc:chgData name="Uther Matsu" userId="b8a9f8aa0fc3c7c7" providerId="LiveId" clId="{59BD1713-1344-4543-9660-1A66EE3AF6CD}" dt="2021-06-22T12:45:42.597" v="1337" actId="47"/>
        <pc:sldMkLst>
          <pc:docMk/>
          <pc:sldMk cId="1724304603" sldId="309"/>
        </pc:sldMkLst>
      </pc:sldChg>
      <pc:sldChg chg="new del">
        <pc:chgData name="Uther Matsu" userId="b8a9f8aa0fc3c7c7" providerId="LiveId" clId="{59BD1713-1344-4543-9660-1A66EE3AF6CD}" dt="2021-06-22T12:45:42.597" v="1337" actId="47"/>
        <pc:sldMkLst>
          <pc:docMk/>
          <pc:sldMk cId="1753753359" sldId="310"/>
        </pc:sldMkLst>
      </pc:sldChg>
      <pc:sldChg chg="new del">
        <pc:chgData name="Uther Matsu" userId="b8a9f8aa0fc3c7c7" providerId="LiveId" clId="{59BD1713-1344-4543-9660-1A66EE3AF6CD}" dt="2021-06-22T12:45:42.597" v="1337" actId="47"/>
        <pc:sldMkLst>
          <pc:docMk/>
          <pc:sldMk cId="2960219020" sldId="311"/>
        </pc:sldMkLst>
      </pc:sldChg>
      <pc:sldChg chg="new del">
        <pc:chgData name="Uther Matsu" userId="b8a9f8aa0fc3c7c7" providerId="LiveId" clId="{59BD1713-1344-4543-9660-1A66EE3AF6CD}" dt="2021-06-22T12:45:42.597" v="1337" actId="47"/>
        <pc:sldMkLst>
          <pc:docMk/>
          <pc:sldMk cId="752853586" sldId="312"/>
        </pc:sldMkLst>
      </pc:sldChg>
      <pc:sldChg chg="new del">
        <pc:chgData name="Uther Matsu" userId="b8a9f8aa0fc3c7c7" providerId="LiveId" clId="{59BD1713-1344-4543-9660-1A66EE3AF6CD}" dt="2021-06-22T12:45:42.597" v="1337" actId="47"/>
        <pc:sldMkLst>
          <pc:docMk/>
          <pc:sldMk cId="3450905664" sldId="313"/>
        </pc:sldMkLst>
      </pc:sldChg>
      <pc:sldChg chg="new del">
        <pc:chgData name="Uther Matsu" userId="b8a9f8aa0fc3c7c7" providerId="LiveId" clId="{59BD1713-1344-4543-9660-1A66EE3AF6CD}" dt="2021-06-22T12:45:42.597" v="1337" actId="47"/>
        <pc:sldMkLst>
          <pc:docMk/>
          <pc:sldMk cId="3597751504" sldId="314"/>
        </pc:sldMkLst>
      </pc:sldChg>
      <pc:sldChg chg="new del">
        <pc:chgData name="Uther Matsu" userId="b8a9f8aa0fc3c7c7" providerId="LiveId" clId="{59BD1713-1344-4543-9660-1A66EE3AF6CD}" dt="2021-06-22T12:45:42.597" v="1337" actId="47"/>
        <pc:sldMkLst>
          <pc:docMk/>
          <pc:sldMk cId="1230972700" sldId="315"/>
        </pc:sldMkLst>
      </pc:sldChg>
      <pc:sldChg chg="new del">
        <pc:chgData name="Uther Matsu" userId="b8a9f8aa0fc3c7c7" providerId="LiveId" clId="{59BD1713-1344-4543-9660-1A66EE3AF6CD}" dt="2021-06-22T12:45:42.597" v="1337" actId="47"/>
        <pc:sldMkLst>
          <pc:docMk/>
          <pc:sldMk cId="148183564" sldId="316"/>
        </pc:sldMkLst>
      </pc:sldChg>
      <pc:sldChg chg="new del">
        <pc:chgData name="Uther Matsu" userId="b8a9f8aa0fc3c7c7" providerId="LiveId" clId="{59BD1713-1344-4543-9660-1A66EE3AF6CD}" dt="2021-06-22T12:45:42.597" v="1337" actId="47"/>
        <pc:sldMkLst>
          <pc:docMk/>
          <pc:sldMk cId="2029624499" sldId="317"/>
        </pc:sldMkLst>
      </pc:sldChg>
      <pc:sldChg chg="new del">
        <pc:chgData name="Uther Matsu" userId="b8a9f8aa0fc3c7c7" providerId="LiveId" clId="{59BD1713-1344-4543-9660-1A66EE3AF6CD}" dt="2021-06-22T12:45:42.597" v="1337" actId="47"/>
        <pc:sldMkLst>
          <pc:docMk/>
          <pc:sldMk cId="4230648113" sldId="318"/>
        </pc:sldMkLst>
      </pc:sldChg>
      <pc:sldChg chg="new del">
        <pc:chgData name="Uther Matsu" userId="b8a9f8aa0fc3c7c7" providerId="LiveId" clId="{59BD1713-1344-4543-9660-1A66EE3AF6CD}" dt="2021-06-22T12:45:42.597" v="1337" actId="47"/>
        <pc:sldMkLst>
          <pc:docMk/>
          <pc:sldMk cId="2639589322" sldId="319"/>
        </pc:sldMkLst>
      </pc:sldChg>
      <pc:sldChg chg="new del">
        <pc:chgData name="Uther Matsu" userId="b8a9f8aa0fc3c7c7" providerId="LiveId" clId="{59BD1713-1344-4543-9660-1A66EE3AF6CD}" dt="2021-06-22T12:45:42.597" v="1337" actId="47"/>
        <pc:sldMkLst>
          <pc:docMk/>
          <pc:sldMk cId="2198231161" sldId="320"/>
        </pc:sldMkLst>
      </pc:sldChg>
      <pc:sldChg chg="new del">
        <pc:chgData name="Uther Matsu" userId="b8a9f8aa0fc3c7c7" providerId="LiveId" clId="{59BD1713-1344-4543-9660-1A66EE3AF6CD}" dt="2021-06-22T12:45:42.597" v="1337" actId="47"/>
        <pc:sldMkLst>
          <pc:docMk/>
          <pc:sldMk cId="1816973327" sldId="321"/>
        </pc:sldMkLst>
      </pc:sldChg>
      <pc:sldChg chg="new del">
        <pc:chgData name="Uther Matsu" userId="b8a9f8aa0fc3c7c7" providerId="LiveId" clId="{59BD1713-1344-4543-9660-1A66EE3AF6CD}" dt="2021-06-22T12:45:42.597" v="1337" actId="47"/>
        <pc:sldMkLst>
          <pc:docMk/>
          <pc:sldMk cId="3899150038" sldId="322"/>
        </pc:sldMkLst>
      </pc:sldChg>
      <pc:sldChg chg="new del">
        <pc:chgData name="Uther Matsu" userId="b8a9f8aa0fc3c7c7" providerId="LiveId" clId="{59BD1713-1344-4543-9660-1A66EE3AF6CD}" dt="2021-06-22T12:45:42.597" v="1337" actId="47"/>
        <pc:sldMkLst>
          <pc:docMk/>
          <pc:sldMk cId="3685035508" sldId="323"/>
        </pc:sldMkLst>
      </pc:sldChg>
      <pc:sldChg chg="new del">
        <pc:chgData name="Uther Matsu" userId="b8a9f8aa0fc3c7c7" providerId="LiveId" clId="{59BD1713-1344-4543-9660-1A66EE3AF6CD}" dt="2021-06-22T12:45:42.597" v="1337" actId="47"/>
        <pc:sldMkLst>
          <pc:docMk/>
          <pc:sldMk cId="1672251691" sldId="324"/>
        </pc:sldMkLst>
      </pc:sldChg>
      <pc:sldChg chg="new del">
        <pc:chgData name="Uther Matsu" userId="b8a9f8aa0fc3c7c7" providerId="LiveId" clId="{59BD1713-1344-4543-9660-1A66EE3AF6CD}" dt="2021-06-22T12:45:42.597" v="1337" actId="47"/>
        <pc:sldMkLst>
          <pc:docMk/>
          <pc:sldMk cId="3412505995" sldId="325"/>
        </pc:sldMkLst>
      </pc:sldChg>
      <pc:sldChg chg="new del">
        <pc:chgData name="Uther Matsu" userId="b8a9f8aa0fc3c7c7" providerId="LiveId" clId="{59BD1713-1344-4543-9660-1A66EE3AF6CD}" dt="2021-06-22T12:45:42.597" v="1337" actId="47"/>
        <pc:sldMkLst>
          <pc:docMk/>
          <pc:sldMk cId="2176117436" sldId="326"/>
        </pc:sldMkLst>
      </pc:sldChg>
      <pc:sldChg chg="new del">
        <pc:chgData name="Uther Matsu" userId="b8a9f8aa0fc3c7c7" providerId="LiveId" clId="{59BD1713-1344-4543-9660-1A66EE3AF6CD}" dt="2021-06-22T12:45:42.597" v="1337" actId="47"/>
        <pc:sldMkLst>
          <pc:docMk/>
          <pc:sldMk cId="206045689" sldId="327"/>
        </pc:sldMkLst>
      </pc:sldChg>
      <pc:sldChg chg="new del">
        <pc:chgData name="Uther Matsu" userId="b8a9f8aa0fc3c7c7" providerId="LiveId" clId="{59BD1713-1344-4543-9660-1A66EE3AF6CD}" dt="2021-06-22T12:45:42.597" v="1337" actId="47"/>
        <pc:sldMkLst>
          <pc:docMk/>
          <pc:sldMk cId="973931589" sldId="328"/>
        </pc:sldMkLst>
      </pc:sldChg>
      <pc:sldChg chg="new del">
        <pc:chgData name="Uther Matsu" userId="b8a9f8aa0fc3c7c7" providerId="LiveId" clId="{59BD1713-1344-4543-9660-1A66EE3AF6CD}" dt="2021-06-22T12:45:42.597" v="1337" actId="47"/>
        <pc:sldMkLst>
          <pc:docMk/>
          <pc:sldMk cId="1015541575" sldId="329"/>
        </pc:sldMkLst>
      </pc:sldChg>
      <pc:sldChg chg="new del">
        <pc:chgData name="Uther Matsu" userId="b8a9f8aa0fc3c7c7" providerId="LiveId" clId="{59BD1713-1344-4543-9660-1A66EE3AF6CD}" dt="2021-06-22T12:45:42.597" v="1337" actId="47"/>
        <pc:sldMkLst>
          <pc:docMk/>
          <pc:sldMk cId="1662295389" sldId="330"/>
        </pc:sldMkLst>
      </pc:sldChg>
      <pc:sldChg chg="new del">
        <pc:chgData name="Uther Matsu" userId="b8a9f8aa0fc3c7c7" providerId="LiveId" clId="{59BD1713-1344-4543-9660-1A66EE3AF6CD}" dt="2021-06-22T12:45:42.597" v="1337" actId="47"/>
        <pc:sldMkLst>
          <pc:docMk/>
          <pc:sldMk cId="235027482" sldId="331"/>
        </pc:sldMkLst>
      </pc:sldChg>
      <pc:sldChg chg="new del">
        <pc:chgData name="Uther Matsu" userId="b8a9f8aa0fc3c7c7" providerId="LiveId" clId="{59BD1713-1344-4543-9660-1A66EE3AF6CD}" dt="2021-06-22T12:45:42.597" v="1337" actId="47"/>
        <pc:sldMkLst>
          <pc:docMk/>
          <pc:sldMk cId="442798482" sldId="332"/>
        </pc:sldMkLst>
      </pc:sldChg>
      <pc:sldChg chg="new del">
        <pc:chgData name="Uther Matsu" userId="b8a9f8aa0fc3c7c7" providerId="LiveId" clId="{59BD1713-1344-4543-9660-1A66EE3AF6CD}" dt="2021-06-22T12:45:42.597" v="1337" actId="47"/>
        <pc:sldMkLst>
          <pc:docMk/>
          <pc:sldMk cId="2990686147" sldId="333"/>
        </pc:sldMkLst>
      </pc:sldChg>
      <pc:sldChg chg="new del">
        <pc:chgData name="Uther Matsu" userId="b8a9f8aa0fc3c7c7" providerId="LiveId" clId="{59BD1713-1344-4543-9660-1A66EE3AF6CD}" dt="2021-06-22T12:45:38.639" v="1336" actId="680"/>
        <pc:sldMkLst>
          <pc:docMk/>
          <pc:sldMk cId="2792922617" sldId="334"/>
        </pc:sldMkLst>
      </pc:sldChg>
      <pc:sldChg chg="new del">
        <pc:chgData name="Uther Matsu" userId="b8a9f8aa0fc3c7c7" providerId="LiveId" clId="{59BD1713-1344-4543-9660-1A66EE3AF6CD}" dt="2021-06-22T12:45:38.609" v="1335" actId="680"/>
        <pc:sldMkLst>
          <pc:docMk/>
          <pc:sldMk cId="866320360" sldId="335"/>
        </pc:sldMkLst>
      </pc:sldChg>
      <pc:sldChg chg="new del">
        <pc:chgData name="Uther Matsu" userId="b8a9f8aa0fc3c7c7" providerId="LiveId" clId="{59BD1713-1344-4543-9660-1A66EE3AF6CD}" dt="2021-06-22T12:45:38.568" v="1334" actId="680"/>
        <pc:sldMkLst>
          <pc:docMk/>
          <pc:sldMk cId="1795562684" sldId="336"/>
        </pc:sldMkLst>
      </pc:sldChg>
      <pc:sldChg chg="new del">
        <pc:chgData name="Uther Matsu" userId="b8a9f8aa0fc3c7c7" providerId="LiveId" clId="{59BD1713-1344-4543-9660-1A66EE3AF6CD}" dt="2021-06-22T12:45:38.525" v="1333" actId="680"/>
        <pc:sldMkLst>
          <pc:docMk/>
          <pc:sldMk cId="928617066" sldId="337"/>
        </pc:sldMkLst>
      </pc:sldChg>
      <pc:sldChg chg="new del">
        <pc:chgData name="Uther Matsu" userId="b8a9f8aa0fc3c7c7" providerId="LiveId" clId="{59BD1713-1344-4543-9660-1A66EE3AF6CD}" dt="2021-06-22T12:45:38.493" v="1332" actId="680"/>
        <pc:sldMkLst>
          <pc:docMk/>
          <pc:sldMk cId="1995489612" sldId="338"/>
        </pc:sldMkLst>
      </pc:sldChg>
      <pc:sldChg chg="new del">
        <pc:chgData name="Uther Matsu" userId="b8a9f8aa0fc3c7c7" providerId="LiveId" clId="{59BD1713-1344-4543-9660-1A66EE3AF6CD}" dt="2021-06-22T12:45:38.463" v="1331" actId="680"/>
        <pc:sldMkLst>
          <pc:docMk/>
          <pc:sldMk cId="299313880" sldId="339"/>
        </pc:sldMkLst>
      </pc:sldChg>
      <pc:sldChg chg="new del">
        <pc:chgData name="Uther Matsu" userId="b8a9f8aa0fc3c7c7" providerId="LiveId" clId="{59BD1713-1344-4543-9660-1A66EE3AF6CD}" dt="2021-06-22T12:45:38.430" v="1330" actId="680"/>
        <pc:sldMkLst>
          <pc:docMk/>
          <pc:sldMk cId="1658108835" sldId="340"/>
        </pc:sldMkLst>
      </pc:sldChg>
      <pc:sldChg chg="new del">
        <pc:chgData name="Uther Matsu" userId="b8a9f8aa0fc3c7c7" providerId="LiveId" clId="{59BD1713-1344-4543-9660-1A66EE3AF6CD}" dt="2021-06-22T12:45:38.400" v="1329" actId="680"/>
        <pc:sldMkLst>
          <pc:docMk/>
          <pc:sldMk cId="4029408837" sldId="341"/>
        </pc:sldMkLst>
      </pc:sldChg>
      <pc:sldChg chg="new del">
        <pc:chgData name="Uther Matsu" userId="b8a9f8aa0fc3c7c7" providerId="LiveId" clId="{59BD1713-1344-4543-9660-1A66EE3AF6CD}" dt="2021-06-22T12:45:38.370" v="1328" actId="680"/>
        <pc:sldMkLst>
          <pc:docMk/>
          <pc:sldMk cId="884256034" sldId="342"/>
        </pc:sldMkLst>
      </pc:sldChg>
      <pc:sldChg chg="new del">
        <pc:chgData name="Uther Matsu" userId="b8a9f8aa0fc3c7c7" providerId="LiveId" clId="{59BD1713-1344-4543-9660-1A66EE3AF6CD}" dt="2021-06-22T12:45:38.339" v="1327" actId="680"/>
        <pc:sldMkLst>
          <pc:docMk/>
          <pc:sldMk cId="2345333844" sldId="343"/>
        </pc:sldMkLst>
      </pc:sldChg>
      <pc:sldChg chg="new del">
        <pc:chgData name="Uther Matsu" userId="b8a9f8aa0fc3c7c7" providerId="LiveId" clId="{59BD1713-1344-4543-9660-1A66EE3AF6CD}" dt="2021-06-22T12:45:38.310" v="1326" actId="680"/>
        <pc:sldMkLst>
          <pc:docMk/>
          <pc:sldMk cId="2150273636" sldId="344"/>
        </pc:sldMkLst>
      </pc:sldChg>
      <pc:sldChg chg="new del">
        <pc:chgData name="Uther Matsu" userId="b8a9f8aa0fc3c7c7" providerId="LiveId" clId="{59BD1713-1344-4543-9660-1A66EE3AF6CD}" dt="2021-06-22T12:45:38.279" v="1325" actId="680"/>
        <pc:sldMkLst>
          <pc:docMk/>
          <pc:sldMk cId="1881537907" sldId="345"/>
        </pc:sldMkLst>
      </pc:sldChg>
      <pc:sldChg chg="new del">
        <pc:chgData name="Uther Matsu" userId="b8a9f8aa0fc3c7c7" providerId="LiveId" clId="{59BD1713-1344-4543-9660-1A66EE3AF6CD}" dt="2021-06-22T12:45:38.248" v="1324" actId="680"/>
        <pc:sldMkLst>
          <pc:docMk/>
          <pc:sldMk cId="3659823210" sldId="346"/>
        </pc:sldMkLst>
      </pc:sldChg>
      <pc:sldChg chg="new del">
        <pc:chgData name="Uther Matsu" userId="b8a9f8aa0fc3c7c7" providerId="LiveId" clId="{59BD1713-1344-4543-9660-1A66EE3AF6CD}" dt="2021-06-22T12:45:38.218" v="1323" actId="680"/>
        <pc:sldMkLst>
          <pc:docMk/>
          <pc:sldMk cId="3538411184" sldId="347"/>
        </pc:sldMkLst>
      </pc:sldChg>
      <pc:sldChg chg="new del">
        <pc:chgData name="Uther Matsu" userId="b8a9f8aa0fc3c7c7" providerId="LiveId" clId="{59BD1713-1344-4543-9660-1A66EE3AF6CD}" dt="2021-06-22T12:45:38.185" v="1322" actId="680"/>
        <pc:sldMkLst>
          <pc:docMk/>
          <pc:sldMk cId="1140776100" sldId="348"/>
        </pc:sldMkLst>
      </pc:sldChg>
      <pc:sldChg chg="new del">
        <pc:chgData name="Uther Matsu" userId="b8a9f8aa0fc3c7c7" providerId="LiveId" clId="{59BD1713-1344-4543-9660-1A66EE3AF6CD}" dt="2021-06-22T12:45:38.155" v="1321" actId="680"/>
        <pc:sldMkLst>
          <pc:docMk/>
          <pc:sldMk cId="2004084959" sldId="349"/>
        </pc:sldMkLst>
      </pc:sldChg>
      <pc:sldChg chg="new del">
        <pc:chgData name="Uther Matsu" userId="b8a9f8aa0fc3c7c7" providerId="LiveId" clId="{59BD1713-1344-4543-9660-1A66EE3AF6CD}" dt="2021-06-22T12:45:38.124" v="1320" actId="680"/>
        <pc:sldMkLst>
          <pc:docMk/>
          <pc:sldMk cId="1642880237" sldId="350"/>
        </pc:sldMkLst>
      </pc:sldChg>
      <pc:sldChg chg="new del">
        <pc:chgData name="Uther Matsu" userId="b8a9f8aa0fc3c7c7" providerId="LiveId" clId="{59BD1713-1344-4543-9660-1A66EE3AF6CD}" dt="2021-06-22T12:45:38.095" v="1319" actId="680"/>
        <pc:sldMkLst>
          <pc:docMk/>
          <pc:sldMk cId="1084586327" sldId="351"/>
        </pc:sldMkLst>
      </pc:sldChg>
      <pc:sldChg chg="new del">
        <pc:chgData name="Uther Matsu" userId="b8a9f8aa0fc3c7c7" providerId="LiveId" clId="{59BD1713-1344-4543-9660-1A66EE3AF6CD}" dt="2021-06-22T12:45:38.066" v="1318" actId="680"/>
        <pc:sldMkLst>
          <pc:docMk/>
          <pc:sldMk cId="684964783" sldId="352"/>
        </pc:sldMkLst>
      </pc:sldChg>
      <pc:sldChg chg="new del">
        <pc:chgData name="Uther Matsu" userId="b8a9f8aa0fc3c7c7" providerId="LiveId" clId="{59BD1713-1344-4543-9660-1A66EE3AF6CD}" dt="2021-06-22T12:45:37.545" v="1317" actId="680"/>
        <pc:sldMkLst>
          <pc:docMk/>
          <pc:sldMk cId="3138897578" sldId="353"/>
        </pc:sldMkLst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Style" Target="style1.xml"/><Relationship Id="rId2" Type="http://schemas.microsoft.com/office/2011/relationships/chartColorStyle" Target="colors1.xml"/><Relationship Id="rId1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d-ID" i="0" dirty="0"/>
              <a:t>Perbandingan Hasil </a:t>
            </a:r>
            <a:r>
              <a:rPr lang="id-ID" i="1" dirty="0" err="1"/>
              <a:t>Usability</a:t>
            </a:r>
            <a:r>
              <a:rPr lang="id-ID" i="1" baseline="0" dirty="0"/>
              <a:t> Testing </a:t>
            </a:r>
            <a:r>
              <a:rPr lang="id-ID" i="0" baseline="0" dirty="0"/>
              <a:t>Terhadap Antarmuka </a:t>
            </a:r>
            <a:r>
              <a:rPr lang="id-ID" i="1" baseline="0" dirty="0" err="1"/>
              <a:t>Prototype</a:t>
            </a:r>
            <a:r>
              <a:rPr lang="id-ID" i="0" baseline="0" dirty="0"/>
              <a:t> dan Aplikasi Menggunakan Metode NAU</a:t>
            </a:r>
            <a:endParaRPr lang="id-ID" i="0" dirty="0"/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Lembar1!$B$1</c:f>
              <c:strCache>
                <c:ptCount val="1"/>
                <c:pt idx="0">
                  <c:v>Aplikasi AIS Mobile</c:v>
                </c:pt>
              </c:strCache>
            </c:strRef>
          </c:tx>
          <c:spPr>
            <a:solidFill>
              <a:schemeClr val="accent1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Lembar1!$A$2:$A$6</c:f>
              <c:strCache>
                <c:ptCount val="5"/>
                <c:pt idx="0">
                  <c:v>Learnability</c:v>
                </c:pt>
                <c:pt idx="1">
                  <c:v>Efficiency</c:v>
                </c:pt>
                <c:pt idx="2">
                  <c:v>Memorability</c:v>
                </c:pt>
                <c:pt idx="3">
                  <c:v>Few errors</c:v>
                </c:pt>
                <c:pt idx="4">
                  <c:v>Satisfaction</c:v>
                </c:pt>
              </c:strCache>
            </c:strRef>
          </c:cat>
          <c:val>
            <c:numRef>
              <c:f>Lembar1!$B$2:$B$6</c:f>
              <c:numCache>
                <c:formatCode>General</c:formatCode>
                <c:ptCount val="5"/>
                <c:pt idx="0">
                  <c:v>3.25</c:v>
                </c:pt>
                <c:pt idx="1">
                  <c:v>2</c:v>
                </c:pt>
                <c:pt idx="2">
                  <c:v>3.36</c:v>
                </c:pt>
                <c:pt idx="3">
                  <c:v>2.82</c:v>
                </c:pt>
                <c:pt idx="4">
                  <c:v>2.69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48E9-4133-AC17-CD828595E1EA}"/>
            </c:ext>
          </c:extLst>
        </c:ser>
        <c:ser>
          <c:idx val="1"/>
          <c:order val="1"/>
          <c:tx>
            <c:strRef>
              <c:f>Lembar1!$C$1</c:f>
              <c:strCache>
                <c:ptCount val="1"/>
                <c:pt idx="0">
                  <c:v>Prototype</c:v>
                </c:pt>
              </c:strCache>
            </c:strRef>
          </c:tx>
          <c:spPr>
            <a:solidFill>
              <a:schemeClr val="accent2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Lembar1!$A$2:$A$6</c:f>
              <c:strCache>
                <c:ptCount val="5"/>
                <c:pt idx="0">
                  <c:v>Learnability</c:v>
                </c:pt>
                <c:pt idx="1">
                  <c:v>Efficiency</c:v>
                </c:pt>
                <c:pt idx="2">
                  <c:v>Memorability</c:v>
                </c:pt>
                <c:pt idx="3">
                  <c:v>Few errors</c:v>
                </c:pt>
                <c:pt idx="4">
                  <c:v>Satisfaction</c:v>
                </c:pt>
              </c:strCache>
            </c:strRef>
          </c:cat>
          <c:val>
            <c:numRef>
              <c:f>Lembar1!$C$2:$C$6</c:f>
              <c:numCache>
                <c:formatCode>General</c:formatCode>
                <c:ptCount val="5"/>
                <c:pt idx="0">
                  <c:v>3.85</c:v>
                </c:pt>
                <c:pt idx="1">
                  <c:v>3.8</c:v>
                </c:pt>
                <c:pt idx="2">
                  <c:v>3.67</c:v>
                </c:pt>
                <c:pt idx="3">
                  <c:v>2.93</c:v>
                </c:pt>
                <c:pt idx="4">
                  <c:v>3.87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48E9-4133-AC17-CD828595E1EA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65"/>
        <c:axId val="233469056"/>
        <c:axId val="233470592"/>
      </c:barChart>
      <c:catAx>
        <c:axId val="2334690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33470592"/>
        <c:crosses val="autoZero"/>
        <c:auto val="1"/>
        <c:lblAlgn val="ctr"/>
        <c:lblOffset val="100"/>
        <c:noMultiLvlLbl val="0"/>
      </c:catAx>
      <c:valAx>
        <c:axId val="233470592"/>
        <c:scaling>
          <c:orientation val="minMax"/>
        </c:scaling>
        <c:delete val="1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23346905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5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1197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Jud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="" xmlns:a16="http://schemas.microsoft.com/office/drawing/2014/main" id="{0A1F5657-9617-42FD-8168-7BA47F06F0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d-ID"/>
              <a:t>Klik untuk mengedit gaya judul Master</a:t>
            </a:r>
          </a:p>
        </p:txBody>
      </p:sp>
      <p:sp>
        <p:nvSpPr>
          <p:cNvPr id="3" name="Subjudul 2">
            <a:extLst>
              <a:ext uri="{FF2B5EF4-FFF2-40B4-BE49-F238E27FC236}">
                <a16:creationId xmlns="" xmlns:a16="http://schemas.microsoft.com/office/drawing/2014/main" id="{6EC6331B-9F6A-4ECF-B4EB-38ACAD36B1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d-ID"/>
              <a:t>Klik untuk mengedit gaya subjudul Master</a:t>
            </a:r>
          </a:p>
        </p:txBody>
      </p:sp>
      <p:sp>
        <p:nvSpPr>
          <p:cNvPr id="4" name="Tampungan Tanggal 3">
            <a:extLst>
              <a:ext uri="{FF2B5EF4-FFF2-40B4-BE49-F238E27FC236}">
                <a16:creationId xmlns="" xmlns:a16="http://schemas.microsoft.com/office/drawing/2014/main" id="{A81B48D0-93A2-4730-A0C1-296391DA75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0BAE8-4E04-4FFD-9EBC-F5B94CED0145}" type="datetimeFigureOut">
              <a:rPr lang="id-ID" smtClean="0"/>
              <a:t>21/06/2022</a:t>
            </a:fld>
            <a:endParaRPr lang="id-ID"/>
          </a:p>
        </p:txBody>
      </p:sp>
      <p:sp>
        <p:nvSpPr>
          <p:cNvPr id="5" name="Tampungan Kaki 4">
            <a:extLst>
              <a:ext uri="{FF2B5EF4-FFF2-40B4-BE49-F238E27FC236}">
                <a16:creationId xmlns="" xmlns:a16="http://schemas.microsoft.com/office/drawing/2014/main" id="{3A947454-47E2-4D5C-8EFE-AED1E4E82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Tampungan Nomor Slide 5">
            <a:extLst>
              <a:ext uri="{FF2B5EF4-FFF2-40B4-BE49-F238E27FC236}">
                <a16:creationId xmlns="" xmlns:a16="http://schemas.microsoft.com/office/drawing/2014/main" id="{90C9181B-5501-412C-8CB2-276F37C1CA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A0E49-CF2B-4D90-AAD1-9BDF36E3A8A1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701698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Judul dan Teks Vertik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="" xmlns:a16="http://schemas.microsoft.com/office/drawing/2014/main" id="{5F7CF476-E060-4831-AAD6-23B09B8C3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/>
              <a:t>Klik untuk mengedit gaya judul Master</a:t>
            </a:r>
          </a:p>
        </p:txBody>
      </p:sp>
      <p:sp>
        <p:nvSpPr>
          <p:cNvPr id="3" name="Tampungan Teks Vertikal 2">
            <a:extLst>
              <a:ext uri="{FF2B5EF4-FFF2-40B4-BE49-F238E27FC236}">
                <a16:creationId xmlns="" xmlns:a16="http://schemas.microsoft.com/office/drawing/2014/main" id="{071EAF52-D738-46A7-B55F-FDDB554803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</a:p>
        </p:txBody>
      </p:sp>
      <p:sp>
        <p:nvSpPr>
          <p:cNvPr id="4" name="Tampungan Tanggal 3">
            <a:extLst>
              <a:ext uri="{FF2B5EF4-FFF2-40B4-BE49-F238E27FC236}">
                <a16:creationId xmlns="" xmlns:a16="http://schemas.microsoft.com/office/drawing/2014/main" id="{FF5F1D64-51E5-43B3-858B-7D753D845F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0BAE8-4E04-4FFD-9EBC-F5B94CED0145}" type="datetimeFigureOut">
              <a:rPr lang="id-ID" smtClean="0"/>
              <a:t>21/06/2022</a:t>
            </a:fld>
            <a:endParaRPr lang="id-ID"/>
          </a:p>
        </p:txBody>
      </p:sp>
      <p:sp>
        <p:nvSpPr>
          <p:cNvPr id="5" name="Tampungan Kaki 4">
            <a:extLst>
              <a:ext uri="{FF2B5EF4-FFF2-40B4-BE49-F238E27FC236}">
                <a16:creationId xmlns="" xmlns:a16="http://schemas.microsoft.com/office/drawing/2014/main" id="{B5BBB6FD-8B9B-4FAE-BC28-4FF46D09C8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Tampungan Nomor Slide 5">
            <a:extLst>
              <a:ext uri="{FF2B5EF4-FFF2-40B4-BE49-F238E27FC236}">
                <a16:creationId xmlns="" xmlns:a16="http://schemas.microsoft.com/office/drawing/2014/main" id="{26DE20C1-2D41-4863-B7C3-D250996B52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A0E49-CF2B-4D90-AAD1-9BDF36E3A8A1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7322887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Judul Vertikal dan Te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Vertikal 1">
            <a:extLst>
              <a:ext uri="{FF2B5EF4-FFF2-40B4-BE49-F238E27FC236}">
                <a16:creationId xmlns="" xmlns:a16="http://schemas.microsoft.com/office/drawing/2014/main" id="{203345B4-B6AB-48C9-991C-5C4FA5C7514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d-ID"/>
              <a:t>Klik untuk mengedit gaya judul Master</a:t>
            </a:r>
          </a:p>
        </p:txBody>
      </p:sp>
      <p:sp>
        <p:nvSpPr>
          <p:cNvPr id="3" name="Tampungan Teks Vertikal 2">
            <a:extLst>
              <a:ext uri="{FF2B5EF4-FFF2-40B4-BE49-F238E27FC236}">
                <a16:creationId xmlns="" xmlns:a16="http://schemas.microsoft.com/office/drawing/2014/main" id="{6071AB39-2F11-472F-8CB8-D9C9393EC6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</a:p>
        </p:txBody>
      </p:sp>
      <p:sp>
        <p:nvSpPr>
          <p:cNvPr id="4" name="Tampungan Tanggal 3">
            <a:extLst>
              <a:ext uri="{FF2B5EF4-FFF2-40B4-BE49-F238E27FC236}">
                <a16:creationId xmlns="" xmlns:a16="http://schemas.microsoft.com/office/drawing/2014/main" id="{D3844218-A9DF-469D-99EB-8C216D5291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0BAE8-4E04-4FFD-9EBC-F5B94CED0145}" type="datetimeFigureOut">
              <a:rPr lang="id-ID" smtClean="0"/>
              <a:t>21/06/2022</a:t>
            </a:fld>
            <a:endParaRPr lang="id-ID"/>
          </a:p>
        </p:txBody>
      </p:sp>
      <p:sp>
        <p:nvSpPr>
          <p:cNvPr id="5" name="Tampungan Kaki 4">
            <a:extLst>
              <a:ext uri="{FF2B5EF4-FFF2-40B4-BE49-F238E27FC236}">
                <a16:creationId xmlns="" xmlns:a16="http://schemas.microsoft.com/office/drawing/2014/main" id="{94C41F1D-EDFB-4AEA-B0DD-9194BCFC18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Tampungan Nomor Slide 5">
            <a:extLst>
              <a:ext uri="{FF2B5EF4-FFF2-40B4-BE49-F238E27FC236}">
                <a16:creationId xmlns="" xmlns:a16="http://schemas.microsoft.com/office/drawing/2014/main" id="{D6EA21C1-8B8C-42A8-8E52-B9826D27B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A0E49-CF2B-4D90-AAD1-9BDF36E3A8A1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8611264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Judul dan Ko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="" xmlns:a16="http://schemas.microsoft.com/office/drawing/2014/main" id="{B04D807D-C00E-45E0-8AA7-0B2F80995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/>
              <a:t>Klik untuk mengedit gaya judul Master</a:t>
            </a:r>
          </a:p>
        </p:txBody>
      </p:sp>
      <p:sp>
        <p:nvSpPr>
          <p:cNvPr id="3" name="Tampungan Konten 2">
            <a:extLst>
              <a:ext uri="{FF2B5EF4-FFF2-40B4-BE49-F238E27FC236}">
                <a16:creationId xmlns="" xmlns:a16="http://schemas.microsoft.com/office/drawing/2014/main" id="{41B5D9E9-EDB2-4838-8525-8262F4D875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</a:p>
        </p:txBody>
      </p:sp>
      <p:sp>
        <p:nvSpPr>
          <p:cNvPr id="4" name="Tampungan Tanggal 3">
            <a:extLst>
              <a:ext uri="{FF2B5EF4-FFF2-40B4-BE49-F238E27FC236}">
                <a16:creationId xmlns="" xmlns:a16="http://schemas.microsoft.com/office/drawing/2014/main" id="{2F71F948-74C7-4B35-8822-359A4FF4F9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0BAE8-4E04-4FFD-9EBC-F5B94CED0145}" type="datetimeFigureOut">
              <a:rPr lang="id-ID" smtClean="0"/>
              <a:t>21/06/2022</a:t>
            </a:fld>
            <a:endParaRPr lang="id-ID"/>
          </a:p>
        </p:txBody>
      </p:sp>
      <p:sp>
        <p:nvSpPr>
          <p:cNvPr id="5" name="Tampungan Kaki 4">
            <a:extLst>
              <a:ext uri="{FF2B5EF4-FFF2-40B4-BE49-F238E27FC236}">
                <a16:creationId xmlns="" xmlns:a16="http://schemas.microsoft.com/office/drawing/2014/main" id="{2B784877-6D35-4F52-8957-BD61BE1D5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Tampungan Nomor Slide 5">
            <a:extLst>
              <a:ext uri="{FF2B5EF4-FFF2-40B4-BE49-F238E27FC236}">
                <a16:creationId xmlns="" xmlns:a16="http://schemas.microsoft.com/office/drawing/2014/main" id="{A146B1B8-013A-4F48-96C8-B48C259077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A0E49-CF2B-4D90-AAD1-9BDF36E3A8A1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6860555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Header Bagi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="" xmlns:a16="http://schemas.microsoft.com/office/drawing/2014/main" id="{C7305B34-964D-4FFF-9B74-0CD6C7C03C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d-ID"/>
              <a:t>Klik untuk mengedit gaya judul Master</a:t>
            </a:r>
          </a:p>
        </p:txBody>
      </p:sp>
      <p:sp>
        <p:nvSpPr>
          <p:cNvPr id="3" name="Tampungan Teks 2">
            <a:extLst>
              <a:ext uri="{FF2B5EF4-FFF2-40B4-BE49-F238E27FC236}">
                <a16:creationId xmlns="" xmlns:a16="http://schemas.microsoft.com/office/drawing/2014/main" id="{0FBF17DB-7625-4BA0-98D7-8228DA866D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4" name="Tampungan Tanggal 3">
            <a:extLst>
              <a:ext uri="{FF2B5EF4-FFF2-40B4-BE49-F238E27FC236}">
                <a16:creationId xmlns="" xmlns:a16="http://schemas.microsoft.com/office/drawing/2014/main" id="{B361117F-7290-4209-BAC6-3D7706887C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0BAE8-4E04-4FFD-9EBC-F5B94CED0145}" type="datetimeFigureOut">
              <a:rPr lang="id-ID" smtClean="0"/>
              <a:t>21/06/2022</a:t>
            </a:fld>
            <a:endParaRPr lang="id-ID"/>
          </a:p>
        </p:txBody>
      </p:sp>
      <p:sp>
        <p:nvSpPr>
          <p:cNvPr id="5" name="Tampungan Kaki 4">
            <a:extLst>
              <a:ext uri="{FF2B5EF4-FFF2-40B4-BE49-F238E27FC236}">
                <a16:creationId xmlns="" xmlns:a16="http://schemas.microsoft.com/office/drawing/2014/main" id="{1BCD997E-5241-4C41-BF78-66FC524E8F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Tampungan Nomor Slide 5">
            <a:extLst>
              <a:ext uri="{FF2B5EF4-FFF2-40B4-BE49-F238E27FC236}">
                <a16:creationId xmlns="" xmlns:a16="http://schemas.microsoft.com/office/drawing/2014/main" id="{2A399E62-592F-486C-A532-8134A6A88C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A0E49-CF2B-4D90-AAD1-9BDF36E3A8A1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0006346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 Ko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="" xmlns:a16="http://schemas.microsoft.com/office/drawing/2014/main" id="{1EE3F633-6BF5-4DB9-AEA4-BC7159856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/>
              <a:t>Klik untuk mengedit gaya judul Master</a:t>
            </a:r>
          </a:p>
        </p:txBody>
      </p:sp>
      <p:sp>
        <p:nvSpPr>
          <p:cNvPr id="3" name="Tampungan Konten 2">
            <a:extLst>
              <a:ext uri="{FF2B5EF4-FFF2-40B4-BE49-F238E27FC236}">
                <a16:creationId xmlns="" xmlns:a16="http://schemas.microsoft.com/office/drawing/2014/main" id="{EFF5D4BB-E3A3-47B0-A2BB-473B22F6A1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</a:p>
        </p:txBody>
      </p:sp>
      <p:sp>
        <p:nvSpPr>
          <p:cNvPr id="4" name="Tampungan Konten 3">
            <a:extLst>
              <a:ext uri="{FF2B5EF4-FFF2-40B4-BE49-F238E27FC236}">
                <a16:creationId xmlns="" xmlns:a16="http://schemas.microsoft.com/office/drawing/2014/main" id="{5252FC00-6A2B-4BB7-98A7-205A00A439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</a:p>
        </p:txBody>
      </p:sp>
      <p:sp>
        <p:nvSpPr>
          <p:cNvPr id="5" name="Tampungan Tanggal 4">
            <a:extLst>
              <a:ext uri="{FF2B5EF4-FFF2-40B4-BE49-F238E27FC236}">
                <a16:creationId xmlns="" xmlns:a16="http://schemas.microsoft.com/office/drawing/2014/main" id="{B904BC7B-D34A-4643-BE5F-0832EB00C3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0BAE8-4E04-4FFD-9EBC-F5B94CED0145}" type="datetimeFigureOut">
              <a:rPr lang="id-ID" smtClean="0"/>
              <a:t>21/06/2022</a:t>
            </a:fld>
            <a:endParaRPr lang="id-ID"/>
          </a:p>
        </p:txBody>
      </p:sp>
      <p:sp>
        <p:nvSpPr>
          <p:cNvPr id="6" name="Tampungan Kaki 5">
            <a:extLst>
              <a:ext uri="{FF2B5EF4-FFF2-40B4-BE49-F238E27FC236}">
                <a16:creationId xmlns="" xmlns:a16="http://schemas.microsoft.com/office/drawing/2014/main" id="{261B61F3-7AC7-4514-A072-98783F7AF4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Tampungan Nomor Slide 6">
            <a:extLst>
              <a:ext uri="{FF2B5EF4-FFF2-40B4-BE49-F238E27FC236}">
                <a16:creationId xmlns="" xmlns:a16="http://schemas.microsoft.com/office/drawing/2014/main" id="{FEE8613C-8998-4C72-9ACE-D3F618C977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A0E49-CF2B-4D90-AAD1-9BDF36E3A8A1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2715493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erbanding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="" xmlns:a16="http://schemas.microsoft.com/office/drawing/2014/main" id="{EBFE1050-7346-4B59-8A82-765992C6E7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d-ID"/>
              <a:t>Klik untuk mengedit gaya judul Master</a:t>
            </a:r>
          </a:p>
        </p:txBody>
      </p:sp>
      <p:sp>
        <p:nvSpPr>
          <p:cNvPr id="3" name="Tampungan Teks 2">
            <a:extLst>
              <a:ext uri="{FF2B5EF4-FFF2-40B4-BE49-F238E27FC236}">
                <a16:creationId xmlns="" xmlns:a16="http://schemas.microsoft.com/office/drawing/2014/main" id="{F7131B44-3C2A-4905-BABB-C80534712F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4" name="Tampungan Konten 3">
            <a:extLst>
              <a:ext uri="{FF2B5EF4-FFF2-40B4-BE49-F238E27FC236}">
                <a16:creationId xmlns="" xmlns:a16="http://schemas.microsoft.com/office/drawing/2014/main" id="{8FE76781-E9C9-4B74-B7C8-61DFD6086D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</a:p>
        </p:txBody>
      </p:sp>
      <p:sp>
        <p:nvSpPr>
          <p:cNvPr id="5" name="Tampungan Teks 4">
            <a:extLst>
              <a:ext uri="{FF2B5EF4-FFF2-40B4-BE49-F238E27FC236}">
                <a16:creationId xmlns="" xmlns:a16="http://schemas.microsoft.com/office/drawing/2014/main" id="{14698E08-D142-4209-AF7C-4DEE73C0A37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6" name="Tampungan Konten 5">
            <a:extLst>
              <a:ext uri="{FF2B5EF4-FFF2-40B4-BE49-F238E27FC236}">
                <a16:creationId xmlns="" xmlns:a16="http://schemas.microsoft.com/office/drawing/2014/main" id="{65E4EA44-E6D6-4A79-8E78-AF4551145E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</a:p>
        </p:txBody>
      </p:sp>
      <p:sp>
        <p:nvSpPr>
          <p:cNvPr id="7" name="Tampungan Tanggal 6">
            <a:extLst>
              <a:ext uri="{FF2B5EF4-FFF2-40B4-BE49-F238E27FC236}">
                <a16:creationId xmlns="" xmlns:a16="http://schemas.microsoft.com/office/drawing/2014/main" id="{1BF0B2FF-9B10-4ED1-B17B-FAA410DF03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0BAE8-4E04-4FFD-9EBC-F5B94CED0145}" type="datetimeFigureOut">
              <a:rPr lang="id-ID" smtClean="0"/>
              <a:t>21/06/2022</a:t>
            </a:fld>
            <a:endParaRPr lang="id-ID"/>
          </a:p>
        </p:txBody>
      </p:sp>
      <p:sp>
        <p:nvSpPr>
          <p:cNvPr id="8" name="Tampungan Kaki 7">
            <a:extLst>
              <a:ext uri="{FF2B5EF4-FFF2-40B4-BE49-F238E27FC236}">
                <a16:creationId xmlns="" xmlns:a16="http://schemas.microsoft.com/office/drawing/2014/main" id="{54DA5D1E-6154-4686-99CC-212347221F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9" name="Tampungan Nomor Slide 8">
            <a:extLst>
              <a:ext uri="{FF2B5EF4-FFF2-40B4-BE49-F238E27FC236}">
                <a16:creationId xmlns="" xmlns:a16="http://schemas.microsoft.com/office/drawing/2014/main" id="{76035628-772A-463C-8C91-4C250A9053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A0E49-CF2B-4D90-AAD1-9BDF36E3A8A1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0816377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udul Saj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="" xmlns:a16="http://schemas.microsoft.com/office/drawing/2014/main" id="{0D435F64-31AF-4EE6-B330-74BD5EBD5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/>
              <a:t>Klik untuk mengedit gaya judul Master</a:t>
            </a:r>
          </a:p>
        </p:txBody>
      </p:sp>
      <p:sp>
        <p:nvSpPr>
          <p:cNvPr id="3" name="Tampungan Tanggal 2">
            <a:extLst>
              <a:ext uri="{FF2B5EF4-FFF2-40B4-BE49-F238E27FC236}">
                <a16:creationId xmlns="" xmlns:a16="http://schemas.microsoft.com/office/drawing/2014/main" id="{BFDEB0B6-9F07-42BD-8F67-BF2F15606C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0BAE8-4E04-4FFD-9EBC-F5B94CED0145}" type="datetimeFigureOut">
              <a:rPr lang="id-ID" smtClean="0"/>
              <a:t>21/06/2022</a:t>
            </a:fld>
            <a:endParaRPr lang="id-ID"/>
          </a:p>
        </p:txBody>
      </p:sp>
      <p:sp>
        <p:nvSpPr>
          <p:cNvPr id="4" name="Tampungan Kaki 3">
            <a:extLst>
              <a:ext uri="{FF2B5EF4-FFF2-40B4-BE49-F238E27FC236}">
                <a16:creationId xmlns="" xmlns:a16="http://schemas.microsoft.com/office/drawing/2014/main" id="{671E73C1-22F5-4495-B901-28FA2BB5FA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5" name="Tampungan Nomor Slide 4">
            <a:extLst>
              <a:ext uri="{FF2B5EF4-FFF2-40B4-BE49-F238E27FC236}">
                <a16:creationId xmlns="" xmlns:a16="http://schemas.microsoft.com/office/drawing/2014/main" id="{D42D26EF-2A82-4EA4-95A2-9A34F754CE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A0E49-CF2B-4D90-AAD1-9BDF36E3A8A1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1964487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Koso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mpungan Tanggal 1">
            <a:extLst>
              <a:ext uri="{FF2B5EF4-FFF2-40B4-BE49-F238E27FC236}">
                <a16:creationId xmlns="" xmlns:a16="http://schemas.microsoft.com/office/drawing/2014/main" id="{5C5E00F6-0055-4FC5-9266-4D0F006679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0BAE8-4E04-4FFD-9EBC-F5B94CED0145}" type="datetimeFigureOut">
              <a:rPr lang="id-ID" smtClean="0"/>
              <a:t>21/06/2022</a:t>
            </a:fld>
            <a:endParaRPr lang="id-ID"/>
          </a:p>
        </p:txBody>
      </p:sp>
      <p:sp>
        <p:nvSpPr>
          <p:cNvPr id="3" name="Tampungan Kaki 2">
            <a:extLst>
              <a:ext uri="{FF2B5EF4-FFF2-40B4-BE49-F238E27FC236}">
                <a16:creationId xmlns="" xmlns:a16="http://schemas.microsoft.com/office/drawing/2014/main" id="{BDF0FD9E-2940-4B0C-A03A-6AB6F5242F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Tampungan Nomor Slide 3">
            <a:extLst>
              <a:ext uri="{FF2B5EF4-FFF2-40B4-BE49-F238E27FC236}">
                <a16:creationId xmlns="" xmlns:a16="http://schemas.microsoft.com/office/drawing/2014/main" id="{8DB5DE76-61B5-424C-85A9-4B4B12B44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A0E49-CF2B-4D90-AAD1-9BDF36E3A8A1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8500005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Konten dengan Keterang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="" xmlns:a16="http://schemas.microsoft.com/office/drawing/2014/main" id="{38305CF4-EF1F-4266-BBFD-B2BBAA0184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d-ID"/>
              <a:t>Klik untuk mengedit gaya judul Master</a:t>
            </a:r>
          </a:p>
        </p:txBody>
      </p:sp>
      <p:sp>
        <p:nvSpPr>
          <p:cNvPr id="3" name="Tampungan Konten 2">
            <a:extLst>
              <a:ext uri="{FF2B5EF4-FFF2-40B4-BE49-F238E27FC236}">
                <a16:creationId xmlns="" xmlns:a16="http://schemas.microsoft.com/office/drawing/2014/main" id="{3F7CB2AB-1B99-4416-8BB6-40D4BD4A7D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</a:p>
        </p:txBody>
      </p:sp>
      <p:sp>
        <p:nvSpPr>
          <p:cNvPr id="4" name="Tampungan Teks 3">
            <a:extLst>
              <a:ext uri="{FF2B5EF4-FFF2-40B4-BE49-F238E27FC236}">
                <a16:creationId xmlns="" xmlns:a16="http://schemas.microsoft.com/office/drawing/2014/main" id="{B7CFEBAD-583A-4779-8D16-62C9CE997E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5" name="Tampungan Tanggal 4">
            <a:extLst>
              <a:ext uri="{FF2B5EF4-FFF2-40B4-BE49-F238E27FC236}">
                <a16:creationId xmlns="" xmlns:a16="http://schemas.microsoft.com/office/drawing/2014/main" id="{A8FB5582-9268-4DC0-A2A3-A89DD812E1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0BAE8-4E04-4FFD-9EBC-F5B94CED0145}" type="datetimeFigureOut">
              <a:rPr lang="id-ID" smtClean="0"/>
              <a:t>21/06/2022</a:t>
            </a:fld>
            <a:endParaRPr lang="id-ID"/>
          </a:p>
        </p:txBody>
      </p:sp>
      <p:sp>
        <p:nvSpPr>
          <p:cNvPr id="6" name="Tampungan Kaki 5">
            <a:extLst>
              <a:ext uri="{FF2B5EF4-FFF2-40B4-BE49-F238E27FC236}">
                <a16:creationId xmlns="" xmlns:a16="http://schemas.microsoft.com/office/drawing/2014/main" id="{FD0AD256-BF81-4A68-942E-1C5FBE22B9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Tampungan Nomor Slide 6">
            <a:extLst>
              <a:ext uri="{FF2B5EF4-FFF2-40B4-BE49-F238E27FC236}">
                <a16:creationId xmlns="" xmlns:a16="http://schemas.microsoft.com/office/drawing/2014/main" id="{3E044BF0-E735-4E59-B6F5-12721C1125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A0E49-CF2B-4D90-AAD1-9BDF36E3A8A1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0732967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Gambar dengan Keterang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="" xmlns:a16="http://schemas.microsoft.com/office/drawing/2014/main" id="{D7507374-B18A-429E-A66F-066888D740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d-ID"/>
              <a:t>Klik untuk mengedit gaya judul Master</a:t>
            </a:r>
          </a:p>
        </p:txBody>
      </p:sp>
      <p:sp>
        <p:nvSpPr>
          <p:cNvPr id="3" name="Tampungan Gambar 2">
            <a:extLst>
              <a:ext uri="{FF2B5EF4-FFF2-40B4-BE49-F238E27FC236}">
                <a16:creationId xmlns="" xmlns:a16="http://schemas.microsoft.com/office/drawing/2014/main" id="{82B89727-C9E2-4A1C-A678-A1E3A8F8A81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d-ID"/>
          </a:p>
        </p:txBody>
      </p:sp>
      <p:sp>
        <p:nvSpPr>
          <p:cNvPr id="4" name="Tampungan Teks 3">
            <a:extLst>
              <a:ext uri="{FF2B5EF4-FFF2-40B4-BE49-F238E27FC236}">
                <a16:creationId xmlns="" xmlns:a16="http://schemas.microsoft.com/office/drawing/2014/main" id="{0032E472-EB2D-4D53-9D57-6AFE66BAF0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5" name="Tampungan Tanggal 4">
            <a:extLst>
              <a:ext uri="{FF2B5EF4-FFF2-40B4-BE49-F238E27FC236}">
                <a16:creationId xmlns="" xmlns:a16="http://schemas.microsoft.com/office/drawing/2014/main" id="{30CA2A25-4A37-4D0D-B754-CA68D87C74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0BAE8-4E04-4FFD-9EBC-F5B94CED0145}" type="datetimeFigureOut">
              <a:rPr lang="id-ID" smtClean="0"/>
              <a:t>21/06/2022</a:t>
            </a:fld>
            <a:endParaRPr lang="id-ID"/>
          </a:p>
        </p:txBody>
      </p:sp>
      <p:sp>
        <p:nvSpPr>
          <p:cNvPr id="6" name="Tampungan Kaki 5">
            <a:extLst>
              <a:ext uri="{FF2B5EF4-FFF2-40B4-BE49-F238E27FC236}">
                <a16:creationId xmlns="" xmlns:a16="http://schemas.microsoft.com/office/drawing/2014/main" id="{3DA45F8B-DFE4-4DE7-9722-F0F69F2A4B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Tampungan Nomor Slide 6">
            <a:extLst>
              <a:ext uri="{FF2B5EF4-FFF2-40B4-BE49-F238E27FC236}">
                <a16:creationId xmlns="" xmlns:a16="http://schemas.microsoft.com/office/drawing/2014/main" id="{D2572F84-4C62-45D6-B83F-2BFF62BADB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A0E49-CF2B-4D90-AAD1-9BDF36E3A8A1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6297224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mpungan Judul 1">
            <a:extLst>
              <a:ext uri="{FF2B5EF4-FFF2-40B4-BE49-F238E27FC236}">
                <a16:creationId xmlns="" xmlns:a16="http://schemas.microsoft.com/office/drawing/2014/main" id="{CD749933-16C5-41F8-9920-0ADB72516B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d-ID"/>
              <a:t>Klik untuk mengedit gaya judul Master</a:t>
            </a:r>
          </a:p>
        </p:txBody>
      </p:sp>
      <p:sp>
        <p:nvSpPr>
          <p:cNvPr id="3" name="Tampungan Teks 2">
            <a:extLst>
              <a:ext uri="{FF2B5EF4-FFF2-40B4-BE49-F238E27FC236}">
                <a16:creationId xmlns="" xmlns:a16="http://schemas.microsoft.com/office/drawing/2014/main" id="{CC139571-1F1F-4876-97B1-D288E5D33E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</a:p>
        </p:txBody>
      </p:sp>
      <p:sp>
        <p:nvSpPr>
          <p:cNvPr id="4" name="Tampungan Tanggal 3">
            <a:extLst>
              <a:ext uri="{FF2B5EF4-FFF2-40B4-BE49-F238E27FC236}">
                <a16:creationId xmlns="" xmlns:a16="http://schemas.microsoft.com/office/drawing/2014/main" id="{AC221500-34CB-4596-A6D8-D0EF6165712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30BAE8-4E04-4FFD-9EBC-F5B94CED0145}" type="datetimeFigureOut">
              <a:rPr lang="id-ID" smtClean="0"/>
              <a:t>21/06/2022</a:t>
            </a:fld>
            <a:endParaRPr lang="id-ID"/>
          </a:p>
        </p:txBody>
      </p:sp>
      <p:sp>
        <p:nvSpPr>
          <p:cNvPr id="5" name="Tampungan Kaki 4">
            <a:extLst>
              <a:ext uri="{FF2B5EF4-FFF2-40B4-BE49-F238E27FC236}">
                <a16:creationId xmlns="" xmlns:a16="http://schemas.microsoft.com/office/drawing/2014/main" id="{986803CD-8848-4ABF-BFAA-AF5EA76F17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6" name="Tampungan Nomor Slide 5">
            <a:extLst>
              <a:ext uri="{FF2B5EF4-FFF2-40B4-BE49-F238E27FC236}">
                <a16:creationId xmlns="" xmlns:a16="http://schemas.microsoft.com/office/drawing/2014/main" id="{1B015672-8A84-4E26-8849-3996AAA8EB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2A0E49-CF2B-4D90-AAD1-9BDF36E3A8A1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9094200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microsoft.com/office/2007/relationships/hdphoto" Target="../media/hdphoto1.wdp"/><Relationship Id="rId7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" Target="slide2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20.png"/><Relationship Id="rId3" Type="http://schemas.openxmlformats.org/officeDocument/2006/relationships/image" Target="../media/image10.png"/><Relationship Id="rId7" Type="http://schemas.openxmlformats.org/officeDocument/2006/relationships/image" Target="../media/image27.jpeg"/><Relationship Id="rId12" Type="http://schemas.openxmlformats.org/officeDocument/2006/relationships/slide" Target="slide9.xml"/><Relationship Id="rId2" Type="http://schemas.openxmlformats.org/officeDocument/2006/relationships/slide" Target="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svg"/><Relationship Id="rId11" Type="http://schemas.openxmlformats.org/officeDocument/2006/relationships/image" Target="../media/image31.png"/><Relationship Id="rId5" Type="http://schemas.openxmlformats.org/officeDocument/2006/relationships/image" Target="../media/image18.png"/><Relationship Id="rId15" Type="http://schemas.openxmlformats.org/officeDocument/2006/relationships/slide" Target="slide11.xml"/><Relationship Id="rId10" Type="http://schemas.openxmlformats.org/officeDocument/2006/relationships/image" Target="../media/image30.png"/><Relationship Id="rId4" Type="http://schemas.openxmlformats.org/officeDocument/2006/relationships/image" Target="../media/image17.svg"/><Relationship Id="rId9" Type="http://schemas.openxmlformats.org/officeDocument/2006/relationships/image" Target="../media/image29.jpeg"/><Relationship Id="rId14" Type="http://schemas.openxmlformats.org/officeDocument/2006/relationships/image" Target="../media/image36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eg"/><Relationship Id="rId13" Type="http://schemas.openxmlformats.org/officeDocument/2006/relationships/slide" Target="slide10.xml"/><Relationship Id="rId3" Type="http://schemas.openxmlformats.org/officeDocument/2006/relationships/image" Target="../media/image10.png"/><Relationship Id="rId7" Type="http://schemas.openxmlformats.org/officeDocument/2006/relationships/image" Target="../media/image32.jpeg"/><Relationship Id="rId12" Type="http://schemas.openxmlformats.org/officeDocument/2006/relationships/image" Target="../media/image37.png"/><Relationship Id="rId2" Type="http://schemas.openxmlformats.org/officeDocument/2006/relationships/slide" Target="slide2.xml"/><Relationship Id="rId16" Type="http://schemas.openxmlformats.org/officeDocument/2006/relationships/slide" Target="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svg"/><Relationship Id="rId11" Type="http://schemas.openxmlformats.org/officeDocument/2006/relationships/image" Target="../media/image36.jpeg"/><Relationship Id="rId5" Type="http://schemas.openxmlformats.org/officeDocument/2006/relationships/image" Target="../media/image18.png"/><Relationship Id="rId15" Type="http://schemas.openxmlformats.org/officeDocument/2006/relationships/image" Target="../media/image36.svg"/><Relationship Id="rId10" Type="http://schemas.openxmlformats.org/officeDocument/2006/relationships/image" Target="../media/image35.png"/><Relationship Id="rId4" Type="http://schemas.openxmlformats.org/officeDocument/2006/relationships/image" Target="../media/image17.svg"/><Relationship Id="rId9" Type="http://schemas.openxmlformats.org/officeDocument/2006/relationships/image" Target="../media/image34.png"/><Relationship Id="rId1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jpeg"/><Relationship Id="rId13" Type="http://schemas.openxmlformats.org/officeDocument/2006/relationships/slide" Target="slide11.xml"/><Relationship Id="rId3" Type="http://schemas.openxmlformats.org/officeDocument/2006/relationships/image" Target="../media/image10.png"/><Relationship Id="rId7" Type="http://schemas.openxmlformats.org/officeDocument/2006/relationships/image" Target="../media/image38.jpeg"/><Relationship Id="rId12" Type="http://schemas.openxmlformats.org/officeDocument/2006/relationships/image" Target="../media/image43.png"/><Relationship Id="rId2" Type="http://schemas.openxmlformats.org/officeDocument/2006/relationships/slide" Target="slide2.xml"/><Relationship Id="rId16" Type="http://schemas.openxmlformats.org/officeDocument/2006/relationships/slide" Target="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svg"/><Relationship Id="rId11" Type="http://schemas.openxmlformats.org/officeDocument/2006/relationships/image" Target="../media/image42.png"/><Relationship Id="rId5" Type="http://schemas.openxmlformats.org/officeDocument/2006/relationships/image" Target="../media/image18.png"/><Relationship Id="rId15" Type="http://schemas.openxmlformats.org/officeDocument/2006/relationships/image" Target="../media/image36.svg"/><Relationship Id="rId10" Type="http://schemas.openxmlformats.org/officeDocument/2006/relationships/image" Target="../media/image41.png"/><Relationship Id="rId4" Type="http://schemas.openxmlformats.org/officeDocument/2006/relationships/image" Target="../media/image17.svg"/><Relationship Id="rId9" Type="http://schemas.openxmlformats.org/officeDocument/2006/relationships/image" Target="../media/image40.jpeg"/><Relationship Id="rId1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46.png"/><Relationship Id="rId3" Type="http://schemas.openxmlformats.org/officeDocument/2006/relationships/image" Target="../media/image10.png"/><Relationship Id="rId7" Type="http://schemas.openxmlformats.org/officeDocument/2006/relationships/slide" Target="slide12.xml"/><Relationship Id="rId12" Type="http://schemas.openxmlformats.org/officeDocument/2006/relationships/image" Target="../media/image45.jpeg"/><Relationship Id="rId2" Type="http://schemas.openxmlformats.org/officeDocument/2006/relationships/slide" Target="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svg"/><Relationship Id="rId11" Type="http://schemas.openxmlformats.org/officeDocument/2006/relationships/image" Target="../media/image44.jpeg"/><Relationship Id="rId5" Type="http://schemas.openxmlformats.org/officeDocument/2006/relationships/image" Target="../media/image18.png"/><Relationship Id="rId10" Type="http://schemas.openxmlformats.org/officeDocument/2006/relationships/slide" Target="slide14.xml"/><Relationship Id="rId4" Type="http://schemas.openxmlformats.org/officeDocument/2006/relationships/image" Target="../media/image17.svg"/><Relationship Id="rId9" Type="http://schemas.openxmlformats.org/officeDocument/2006/relationships/image" Target="../media/image36.svg"/><Relationship Id="rId14" Type="http://schemas.openxmlformats.org/officeDocument/2006/relationships/image" Target="../media/image4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0.png"/><Relationship Id="rId7" Type="http://schemas.openxmlformats.org/officeDocument/2006/relationships/slide" Target="slide13.xml"/><Relationship Id="rId2" Type="http://schemas.openxmlformats.org/officeDocument/2006/relationships/slide" Target="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svg"/><Relationship Id="rId11" Type="http://schemas.openxmlformats.org/officeDocument/2006/relationships/image" Target="../media/image34.svg"/><Relationship Id="rId5" Type="http://schemas.openxmlformats.org/officeDocument/2006/relationships/image" Target="../media/image18.png"/><Relationship Id="rId10" Type="http://schemas.openxmlformats.org/officeDocument/2006/relationships/image" Target="../media/image19.png"/><Relationship Id="rId4" Type="http://schemas.openxmlformats.org/officeDocument/2006/relationships/image" Target="../media/image17.svg"/><Relationship Id="rId9" Type="http://schemas.openxmlformats.org/officeDocument/2006/relationships/image" Target="../media/image36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chart" Target="../charts/chart1.xml"/><Relationship Id="rId2" Type="http://schemas.openxmlformats.org/officeDocument/2006/relationships/slide" Target="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svg"/><Relationship Id="rId5" Type="http://schemas.openxmlformats.org/officeDocument/2006/relationships/image" Target="../media/image48.png"/><Relationship Id="rId4" Type="http://schemas.openxmlformats.org/officeDocument/2006/relationships/image" Target="../media/image17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microsoft.com/office/2007/relationships/hdphoto" Target="../media/hdphoto1.wdp"/><Relationship Id="rId7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" Target="slide2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13" Type="http://schemas.openxmlformats.org/officeDocument/2006/relationships/image" Target="../media/image7.svg"/><Relationship Id="rId3" Type="http://schemas.openxmlformats.org/officeDocument/2006/relationships/image" Target="../media/image3.png"/><Relationship Id="rId7" Type="http://schemas.openxmlformats.org/officeDocument/2006/relationships/slide" Target="slide5.xml"/><Relationship Id="rId12" Type="http://schemas.openxmlformats.org/officeDocument/2006/relationships/image" Target="../media/image5.png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1.xml"/><Relationship Id="rId6" Type="http://schemas.openxmlformats.org/officeDocument/2006/relationships/slide" Target="slide4.xml"/><Relationship Id="rId11" Type="http://schemas.openxmlformats.org/officeDocument/2006/relationships/slide" Target="slide15.xml"/><Relationship Id="rId5" Type="http://schemas.openxmlformats.org/officeDocument/2006/relationships/slide" Target="slide3.xml"/><Relationship Id="rId10" Type="http://schemas.openxmlformats.org/officeDocument/2006/relationships/slide" Target="slide8.xml"/><Relationship Id="rId4" Type="http://schemas.openxmlformats.org/officeDocument/2006/relationships/image" Target="../media/image4.svg"/><Relationship Id="rId9" Type="http://schemas.openxmlformats.org/officeDocument/2006/relationships/slide" Target="slide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0.png"/><Relationship Id="rId3" Type="http://schemas.openxmlformats.org/officeDocument/2006/relationships/image" Target="../media/image9.svg"/><Relationship Id="rId7" Type="http://schemas.openxmlformats.org/officeDocument/2006/relationships/image" Target="../media/image11.svg"/><Relationship Id="rId12" Type="http://schemas.openxmlformats.org/officeDocument/2006/relationships/slide" Target="slide2.xml"/><Relationship Id="rId2" Type="http://schemas.openxmlformats.org/officeDocument/2006/relationships/image" Target="../media/image6.png"/><Relationship Id="rId16" Type="http://schemas.openxmlformats.org/officeDocument/2006/relationships/image" Target="../media/image19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5.svg"/><Relationship Id="rId5" Type="http://schemas.microsoft.com/office/2007/relationships/hdphoto" Target="../media/hdphoto2.wdp"/><Relationship Id="rId15" Type="http://schemas.openxmlformats.org/officeDocument/2006/relationships/image" Target="../media/image11.png"/><Relationship Id="rId10" Type="http://schemas.openxmlformats.org/officeDocument/2006/relationships/image" Target="../media/image9.png"/><Relationship Id="rId4" Type="http://schemas.openxmlformats.org/officeDocument/2006/relationships/image" Target="../media/image2.png"/><Relationship Id="rId9" Type="http://schemas.openxmlformats.org/officeDocument/2006/relationships/image" Target="../media/image13.svg"/><Relationship Id="rId14" Type="http://schemas.openxmlformats.org/officeDocument/2006/relationships/image" Target="../media/image17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" Target="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svg"/><Relationship Id="rId5" Type="http://schemas.openxmlformats.org/officeDocument/2006/relationships/image" Target="../media/image12.png"/><Relationship Id="rId4" Type="http://schemas.openxmlformats.org/officeDocument/2006/relationships/image" Target="../media/image17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" Target="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svg"/><Relationship Id="rId5" Type="http://schemas.openxmlformats.org/officeDocument/2006/relationships/image" Target="../media/image13.png"/><Relationship Id="rId4" Type="http://schemas.openxmlformats.org/officeDocument/2006/relationships/image" Target="../media/image17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" Target="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svg"/><Relationship Id="rId5" Type="http://schemas.openxmlformats.org/officeDocument/2006/relationships/image" Target="../media/image13.png"/><Relationship Id="rId4" Type="http://schemas.openxmlformats.org/officeDocument/2006/relationships/image" Target="../media/image17.sv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0.png"/><Relationship Id="rId7" Type="http://schemas.openxmlformats.org/officeDocument/2006/relationships/image" Target="../media/image15.png"/><Relationship Id="rId2" Type="http://schemas.openxmlformats.org/officeDocument/2006/relationships/slide" Target="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svg"/><Relationship Id="rId11" Type="http://schemas.microsoft.com/office/2007/relationships/hdphoto" Target="../media/hdphoto4.wdp"/><Relationship Id="rId5" Type="http://schemas.openxmlformats.org/officeDocument/2006/relationships/image" Target="../media/image14.png"/><Relationship Id="rId10" Type="http://schemas.openxmlformats.org/officeDocument/2006/relationships/image" Target="../media/image17.png"/><Relationship Id="rId4" Type="http://schemas.openxmlformats.org/officeDocument/2006/relationships/image" Target="../media/image17.svg"/><Relationship Id="rId9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3" Type="http://schemas.openxmlformats.org/officeDocument/2006/relationships/image" Target="../media/image10.png"/><Relationship Id="rId7" Type="http://schemas.openxmlformats.org/officeDocument/2006/relationships/image" Target="../media/image19.png"/><Relationship Id="rId2" Type="http://schemas.openxmlformats.org/officeDocument/2006/relationships/slide" Target="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svg"/><Relationship Id="rId11" Type="http://schemas.openxmlformats.org/officeDocument/2006/relationships/image" Target="../media/image36.svg"/><Relationship Id="rId5" Type="http://schemas.openxmlformats.org/officeDocument/2006/relationships/image" Target="../media/image18.png"/><Relationship Id="rId10" Type="http://schemas.openxmlformats.org/officeDocument/2006/relationships/image" Target="../media/image20.png"/><Relationship Id="rId4" Type="http://schemas.openxmlformats.org/officeDocument/2006/relationships/image" Target="../media/image17.svg"/><Relationship Id="rId9" Type="http://schemas.openxmlformats.org/officeDocument/2006/relationships/slide" Target="slide9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slide" Target="slide8.xml"/><Relationship Id="rId3" Type="http://schemas.openxmlformats.org/officeDocument/2006/relationships/image" Target="../media/image10.png"/><Relationship Id="rId7" Type="http://schemas.openxmlformats.org/officeDocument/2006/relationships/image" Target="../media/image21.jpeg"/><Relationship Id="rId12" Type="http://schemas.openxmlformats.org/officeDocument/2006/relationships/image" Target="../media/image26.png"/><Relationship Id="rId2" Type="http://schemas.openxmlformats.org/officeDocument/2006/relationships/slide" Target="slide2.xml"/><Relationship Id="rId16" Type="http://schemas.openxmlformats.org/officeDocument/2006/relationships/slide" Target="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svg"/><Relationship Id="rId11" Type="http://schemas.openxmlformats.org/officeDocument/2006/relationships/image" Target="../media/image25.png"/><Relationship Id="rId5" Type="http://schemas.openxmlformats.org/officeDocument/2006/relationships/image" Target="../media/image18.png"/><Relationship Id="rId15" Type="http://schemas.openxmlformats.org/officeDocument/2006/relationships/image" Target="../media/image36.svg"/><Relationship Id="rId10" Type="http://schemas.openxmlformats.org/officeDocument/2006/relationships/image" Target="../media/image24.jpeg"/><Relationship Id="rId4" Type="http://schemas.openxmlformats.org/officeDocument/2006/relationships/image" Target="../media/image17.svg"/><Relationship Id="rId9" Type="http://schemas.openxmlformats.org/officeDocument/2006/relationships/image" Target="../media/image23.png"/><Relationship Id="rId1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ambar 17">
            <a:extLst>
              <a:ext uri="{FF2B5EF4-FFF2-40B4-BE49-F238E27FC236}">
                <a16:creationId xmlns="" xmlns:a16="http://schemas.microsoft.com/office/drawing/2014/main" id="{EF87E495-0FE5-452F-9E21-89B13908A77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7"/>
                    </a14:imgEffect>
                  </a14:imgLayer>
                </a14:imgProps>
              </a:ext>
            </a:extLst>
          </a:blip>
          <a:srcRect t="11514" b="273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6" name="Gambar 15">
            <a:extLst>
              <a:ext uri="{FF2B5EF4-FFF2-40B4-BE49-F238E27FC236}">
                <a16:creationId xmlns="" xmlns:a16="http://schemas.microsoft.com/office/drawing/2014/main" id="{DEDC8CF2-46E7-4216-A4D2-62DB649234E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092" y="340911"/>
            <a:ext cx="1500892" cy="866452"/>
          </a:xfrm>
          <a:prstGeom prst="rect">
            <a:avLst/>
          </a:prstGeom>
        </p:spPr>
      </p:pic>
      <p:sp>
        <p:nvSpPr>
          <p:cNvPr id="10" name="Persegi Panjang: Sudut Lengkung 9">
            <a:extLst>
              <a:ext uri="{FF2B5EF4-FFF2-40B4-BE49-F238E27FC236}">
                <a16:creationId xmlns="" xmlns:a16="http://schemas.microsoft.com/office/drawing/2014/main" id="{024854F9-24FD-410F-97AA-5F8F52B0339C}"/>
              </a:ext>
            </a:extLst>
          </p:cNvPr>
          <p:cNvSpPr/>
          <p:nvPr/>
        </p:nvSpPr>
        <p:spPr>
          <a:xfrm>
            <a:off x="3070862" y="1302613"/>
            <a:ext cx="6050276" cy="4402863"/>
          </a:xfrm>
          <a:prstGeom prst="roundRect">
            <a:avLst>
              <a:gd name="adj" fmla="val 4832"/>
            </a:avLst>
          </a:prstGeom>
          <a:solidFill>
            <a:srgbClr val="000165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11" name="Persegi Panjang: Sudut Lengkung 10">
            <a:extLst>
              <a:ext uri="{FF2B5EF4-FFF2-40B4-BE49-F238E27FC236}">
                <a16:creationId xmlns="" xmlns:a16="http://schemas.microsoft.com/office/drawing/2014/main" id="{3193D16D-297F-4CF6-8657-301B4855FE06}"/>
              </a:ext>
            </a:extLst>
          </p:cNvPr>
          <p:cNvSpPr/>
          <p:nvPr/>
        </p:nvSpPr>
        <p:spPr>
          <a:xfrm>
            <a:off x="3533775" y="3651909"/>
            <a:ext cx="2420358" cy="405000"/>
          </a:xfrm>
          <a:prstGeom prst="roundRect">
            <a:avLst>
              <a:gd name="adj" fmla="val 6603"/>
            </a:avLst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id-ID" sz="1500" dirty="0">
                <a:solidFill>
                  <a:srgbClr val="000165"/>
                </a:solidFill>
              </a:rPr>
              <a:t>1710130001</a:t>
            </a:r>
          </a:p>
        </p:txBody>
      </p:sp>
      <p:sp>
        <p:nvSpPr>
          <p:cNvPr id="12" name="Persegi Panjang: Sudut Lengkung 11">
            <a:extLst>
              <a:ext uri="{FF2B5EF4-FFF2-40B4-BE49-F238E27FC236}">
                <a16:creationId xmlns="" xmlns:a16="http://schemas.microsoft.com/office/drawing/2014/main" id="{2D28B1A4-B7B1-4B83-99BF-B367AACEAA11}"/>
              </a:ext>
            </a:extLst>
          </p:cNvPr>
          <p:cNvSpPr/>
          <p:nvPr/>
        </p:nvSpPr>
        <p:spPr>
          <a:xfrm>
            <a:off x="3533774" y="4720054"/>
            <a:ext cx="5085343" cy="405000"/>
          </a:xfrm>
          <a:prstGeom prst="roundRect">
            <a:avLst>
              <a:gd name="adj" fmla="val 6603"/>
            </a:avLst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id-ID" sz="1500" dirty="0" err="1">
                <a:solidFill>
                  <a:srgbClr val="000165"/>
                </a:solidFill>
              </a:rPr>
              <a:t>Ahlijati</a:t>
            </a:r>
            <a:r>
              <a:rPr lang="id-ID" sz="1500" dirty="0">
                <a:solidFill>
                  <a:srgbClr val="000165"/>
                </a:solidFill>
              </a:rPr>
              <a:t> Nuraminah S.Kom., M.T.I.</a:t>
            </a:r>
          </a:p>
        </p:txBody>
      </p:sp>
      <p:sp>
        <p:nvSpPr>
          <p:cNvPr id="13" name="Kotak Teks 12">
            <a:extLst>
              <a:ext uri="{FF2B5EF4-FFF2-40B4-BE49-F238E27FC236}">
                <a16:creationId xmlns="" xmlns:a16="http://schemas.microsoft.com/office/drawing/2014/main" id="{FBDBFDD1-CC89-43BA-A99E-11F67C0A84E1}"/>
              </a:ext>
            </a:extLst>
          </p:cNvPr>
          <p:cNvSpPr txBox="1"/>
          <p:nvPr/>
        </p:nvSpPr>
        <p:spPr>
          <a:xfrm>
            <a:off x="3430798" y="3314385"/>
            <a:ext cx="7953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NIM</a:t>
            </a:r>
          </a:p>
        </p:txBody>
      </p:sp>
      <p:sp>
        <p:nvSpPr>
          <p:cNvPr id="14" name="Kotak Teks 13">
            <a:extLst>
              <a:ext uri="{FF2B5EF4-FFF2-40B4-BE49-F238E27FC236}">
                <a16:creationId xmlns="" xmlns:a16="http://schemas.microsoft.com/office/drawing/2014/main" id="{F0A571BC-96C4-4D67-B68F-1E6561612609}"/>
              </a:ext>
            </a:extLst>
          </p:cNvPr>
          <p:cNvSpPr txBox="1"/>
          <p:nvPr/>
        </p:nvSpPr>
        <p:spPr>
          <a:xfrm>
            <a:off x="3430798" y="4353357"/>
            <a:ext cx="17669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Dosen Pembimbing</a:t>
            </a:r>
          </a:p>
        </p:txBody>
      </p:sp>
      <p:sp>
        <p:nvSpPr>
          <p:cNvPr id="17" name="Kotak Teks 16">
            <a:extLst>
              <a:ext uri="{FF2B5EF4-FFF2-40B4-BE49-F238E27FC236}">
                <a16:creationId xmlns="" xmlns:a16="http://schemas.microsoft.com/office/drawing/2014/main" id="{72670331-931C-454D-A8FA-C73F2826A875}"/>
              </a:ext>
            </a:extLst>
          </p:cNvPr>
          <p:cNvSpPr txBox="1"/>
          <p:nvPr/>
        </p:nvSpPr>
        <p:spPr>
          <a:xfrm>
            <a:off x="4403105" y="1711966"/>
            <a:ext cx="3463571" cy="605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000"/>
              </a:lnSpc>
            </a:pPr>
            <a:r>
              <a:rPr lang="id-ID" sz="2800" b="1" dirty="0">
                <a:solidFill>
                  <a:schemeClr val="bg1"/>
                </a:solidFill>
                <a:latin typeface="Century Gothic" panose="020B0502020202020204" pitchFamily="34" charset="0"/>
              </a:rPr>
              <a:t>SIDANG SKRIPSI </a:t>
            </a:r>
          </a:p>
          <a:p>
            <a:pPr algn="ctr">
              <a:lnSpc>
                <a:spcPts val="2000"/>
              </a:lnSpc>
            </a:pPr>
            <a:r>
              <a:rPr lang="id-ID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PRODI ILMU KOMPUTER</a:t>
            </a:r>
          </a:p>
        </p:txBody>
      </p:sp>
      <p:sp>
        <p:nvSpPr>
          <p:cNvPr id="9" name="Kotak Teks 8">
            <a:extLst>
              <a:ext uri="{FF2B5EF4-FFF2-40B4-BE49-F238E27FC236}">
                <a16:creationId xmlns="" xmlns:a16="http://schemas.microsoft.com/office/drawing/2014/main" id="{6525BE0D-7C5E-44D1-850A-4408F12438CB}"/>
              </a:ext>
            </a:extLst>
          </p:cNvPr>
          <p:cNvSpPr txBox="1"/>
          <p:nvPr/>
        </p:nvSpPr>
        <p:spPr>
          <a:xfrm>
            <a:off x="3430798" y="2375295"/>
            <a:ext cx="533040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1400" b="1" i="0" dirty="0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PERANCANGAN ALTERNATIF DESAIN INTERAKSI PENGGUNA </a:t>
            </a:r>
            <a:r>
              <a:rPr lang="id-ID" sz="1400" b="1" i="1" dirty="0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ACADEMIC INFORMATION SYSTEM </a:t>
            </a:r>
            <a:r>
              <a:rPr lang="id-ID" sz="1400" b="1" i="0" dirty="0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(AIS) </a:t>
            </a:r>
            <a:r>
              <a:rPr lang="id-ID" sz="1400" b="1" i="1" dirty="0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MOBILE</a:t>
            </a:r>
            <a:r>
              <a:rPr lang="id-ID" sz="1400" b="1" i="0" dirty="0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STIMIK</a:t>
            </a:r>
          </a:p>
          <a:p>
            <a:pPr algn="ctr"/>
            <a:r>
              <a:rPr lang="id-ID" sz="1400" b="1" i="0" dirty="0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ESQ MENGGUNAKAN </a:t>
            </a:r>
            <a:r>
              <a:rPr lang="id-ID" sz="1400" b="1" i="1" dirty="0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USER-CENTERED DESIGN</a:t>
            </a:r>
            <a:endParaRPr lang="id-ID" sz="1400" b="1" i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Persegi Panjang: Sudut Lengkung 4">
            <a:hlinkClick r:id="rId6" action="ppaction://hlinksldjump"/>
            <a:extLst>
              <a:ext uri="{FF2B5EF4-FFF2-40B4-BE49-F238E27FC236}">
                <a16:creationId xmlns="" xmlns:a16="http://schemas.microsoft.com/office/drawing/2014/main" id="{C7814AC6-0074-4FA9-8A5F-486B32905A78}"/>
              </a:ext>
            </a:extLst>
          </p:cNvPr>
          <p:cNvSpPr/>
          <p:nvPr/>
        </p:nvSpPr>
        <p:spPr>
          <a:xfrm>
            <a:off x="5087886" y="5426646"/>
            <a:ext cx="2016228" cy="547805"/>
          </a:xfrm>
          <a:prstGeom prst="roundRect">
            <a:avLst>
              <a:gd name="adj" fmla="val 2083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2000" b="1" dirty="0" err="1">
                <a:solidFill>
                  <a:srgbClr val="000165"/>
                </a:solidFill>
              </a:rPr>
              <a:t>Login</a:t>
            </a:r>
            <a:endParaRPr lang="id-ID" sz="2000" b="1" dirty="0">
              <a:solidFill>
                <a:srgbClr val="000165"/>
              </a:solidFill>
            </a:endParaRPr>
          </a:p>
        </p:txBody>
      </p:sp>
      <p:sp>
        <p:nvSpPr>
          <p:cNvPr id="21" name="Persegi Panjang: Sudut Lengkung 20">
            <a:extLst>
              <a:ext uri="{FF2B5EF4-FFF2-40B4-BE49-F238E27FC236}">
                <a16:creationId xmlns="" xmlns:a16="http://schemas.microsoft.com/office/drawing/2014/main" id="{7D6DBB78-07AC-4B66-967D-725700A6CF20}"/>
              </a:ext>
            </a:extLst>
          </p:cNvPr>
          <p:cNvSpPr/>
          <p:nvPr/>
        </p:nvSpPr>
        <p:spPr>
          <a:xfrm>
            <a:off x="6237868" y="3651909"/>
            <a:ext cx="2381250" cy="405000"/>
          </a:xfrm>
          <a:prstGeom prst="roundRect">
            <a:avLst>
              <a:gd name="adj" fmla="val 6603"/>
            </a:avLst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id-ID" sz="1500" dirty="0">
                <a:solidFill>
                  <a:srgbClr val="000165"/>
                </a:solidFill>
              </a:rPr>
              <a:t>Abdul Fattah Kusnandar</a:t>
            </a:r>
          </a:p>
        </p:txBody>
      </p:sp>
      <p:sp>
        <p:nvSpPr>
          <p:cNvPr id="23" name="Kotak Teks 22">
            <a:extLst>
              <a:ext uri="{FF2B5EF4-FFF2-40B4-BE49-F238E27FC236}">
                <a16:creationId xmlns="" xmlns:a16="http://schemas.microsoft.com/office/drawing/2014/main" id="{960B14FF-4158-44E8-8204-EC2039A04C1E}"/>
              </a:ext>
            </a:extLst>
          </p:cNvPr>
          <p:cNvSpPr txBox="1"/>
          <p:nvPr/>
        </p:nvSpPr>
        <p:spPr>
          <a:xfrm>
            <a:off x="6134891" y="3314385"/>
            <a:ext cx="13993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Nama Lengkap</a:t>
            </a:r>
          </a:p>
        </p:txBody>
      </p:sp>
      <p:pic>
        <p:nvPicPr>
          <p:cNvPr id="25" name="Grafik 24" descr="Rumah">
            <a:extLst>
              <a:ext uri="{FF2B5EF4-FFF2-40B4-BE49-F238E27FC236}">
                <a16:creationId xmlns="" xmlns:a16="http://schemas.microsoft.com/office/drawing/2014/main" id="{6097DE90-CBCA-400F-B62D-37382030135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-2149535" y="392862"/>
            <a:ext cx="466725" cy="466725"/>
          </a:xfrm>
          <a:prstGeom prst="rect">
            <a:avLst/>
          </a:prstGeom>
        </p:spPr>
      </p:pic>
      <p:sp>
        <p:nvSpPr>
          <p:cNvPr id="26" name="Kotak Teks 25">
            <a:extLst>
              <a:ext uri="{FF2B5EF4-FFF2-40B4-BE49-F238E27FC236}">
                <a16:creationId xmlns="" xmlns:a16="http://schemas.microsoft.com/office/drawing/2014/main" id="{8EF3D1F3-7EA1-4DEE-9094-0027BCFE4D1B}"/>
              </a:ext>
            </a:extLst>
          </p:cNvPr>
          <p:cNvSpPr txBox="1"/>
          <p:nvPr/>
        </p:nvSpPr>
        <p:spPr>
          <a:xfrm>
            <a:off x="-1654235" y="364614"/>
            <a:ext cx="16542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2800" b="1" dirty="0">
                <a:solidFill>
                  <a:srgbClr val="000165"/>
                </a:solidFill>
              </a:rPr>
              <a:t>BERANDA</a:t>
            </a:r>
          </a:p>
        </p:txBody>
      </p:sp>
    </p:spTree>
    <p:extLst>
      <p:ext uri="{BB962C8B-B14F-4D97-AF65-F5344CB8AC3E}">
        <p14:creationId xmlns:p14="http://schemas.microsoft.com/office/powerpoint/2010/main" val="43508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ersegi Panjang: Sudut Lengkung 38">
            <a:extLst>
              <a:ext uri="{FF2B5EF4-FFF2-40B4-BE49-F238E27FC236}">
                <a16:creationId xmlns="" xmlns:a16="http://schemas.microsoft.com/office/drawing/2014/main" id="{F38A3158-C814-4C01-B120-F04758EB9C2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pic>
        <p:nvPicPr>
          <p:cNvPr id="8" name="Grafik 7">
            <a:hlinkClick r:id="rId2" action="ppaction://hlinksldjump"/>
            <a:extLst>
              <a:ext uri="{FF2B5EF4-FFF2-40B4-BE49-F238E27FC236}">
                <a16:creationId xmlns="" xmlns:a16="http://schemas.microsoft.com/office/drawing/2014/main" id="{B6DC7543-2432-4315-816A-21CF84830C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0532" y="530074"/>
            <a:ext cx="133668" cy="222780"/>
          </a:xfrm>
          <a:prstGeom prst="rect">
            <a:avLst/>
          </a:prstGeom>
        </p:spPr>
      </p:pic>
      <p:pic>
        <p:nvPicPr>
          <p:cNvPr id="37" name="Grafik 2" descr="Ponsel Pintar">
            <a:extLst>
              <a:ext uri="{FF2B5EF4-FFF2-40B4-BE49-F238E27FC236}">
                <a16:creationId xmlns="" xmlns:a16="http://schemas.microsoft.com/office/drawing/2014/main" id="{0FE0534B-E40E-4EAD-AFF3-8BF512B7299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666750" y="392862"/>
            <a:ext cx="466725" cy="466725"/>
          </a:xfrm>
          <a:prstGeom prst="rect">
            <a:avLst/>
          </a:prstGeom>
        </p:spPr>
      </p:pic>
      <p:sp>
        <p:nvSpPr>
          <p:cNvPr id="38" name="Kotak Teks 3">
            <a:extLst>
              <a:ext uri="{FF2B5EF4-FFF2-40B4-BE49-F238E27FC236}">
                <a16:creationId xmlns="" xmlns:a16="http://schemas.microsoft.com/office/drawing/2014/main" id="{EB1AE104-199A-45F5-BCC5-B070E3441B4B}"/>
              </a:ext>
            </a:extLst>
          </p:cNvPr>
          <p:cNvSpPr txBox="1"/>
          <p:nvPr/>
        </p:nvSpPr>
        <p:spPr>
          <a:xfrm>
            <a:off x="1162050" y="364614"/>
            <a:ext cx="40444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2800" b="1" dirty="0">
                <a:solidFill>
                  <a:schemeClr val="bg1"/>
                </a:solidFill>
              </a:rPr>
              <a:t>HASIL DAN PEMBAHASAN</a:t>
            </a:r>
          </a:p>
        </p:txBody>
      </p:sp>
      <p:sp>
        <p:nvSpPr>
          <p:cNvPr id="3" name="Kotak Teks 2">
            <a:extLst>
              <a:ext uri="{FF2B5EF4-FFF2-40B4-BE49-F238E27FC236}">
                <a16:creationId xmlns="" xmlns:a16="http://schemas.microsoft.com/office/drawing/2014/main" id="{DA439338-17FF-429A-973D-74C74EB3E619}"/>
              </a:ext>
            </a:extLst>
          </p:cNvPr>
          <p:cNvSpPr txBox="1"/>
          <p:nvPr/>
        </p:nvSpPr>
        <p:spPr>
          <a:xfrm>
            <a:off x="834710" y="4516978"/>
            <a:ext cx="3203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Halaman</a:t>
            </a:r>
            <a:r>
              <a:rPr lang="id-ID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jadwal perkuliahan</a:t>
            </a:r>
          </a:p>
        </p:txBody>
      </p:sp>
      <p:sp>
        <p:nvSpPr>
          <p:cNvPr id="35" name="Kotak Teks 34">
            <a:extLst>
              <a:ext uri="{FF2B5EF4-FFF2-40B4-BE49-F238E27FC236}">
                <a16:creationId xmlns="" xmlns:a16="http://schemas.microsoft.com/office/drawing/2014/main" id="{69F3AFB7-E291-40EC-848A-A3906B3DE3AA}"/>
              </a:ext>
            </a:extLst>
          </p:cNvPr>
          <p:cNvSpPr txBox="1"/>
          <p:nvPr/>
        </p:nvSpPr>
        <p:spPr>
          <a:xfrm>
            <a:off x="5008651" y="4516978"/>
            <a:ext cx="2468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Halaman</a:t>
            </a:r>
            <a:r>
              <a:rPr lang="id-ID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administrasi</a:t>
            </a:r>
          </a:p>
        </p:txBody>
      </p:sp>
      <p:sp>
        <p:nvSpPr>
          <p:cNvPr id="36" name="Kotak Teks 35">
            <a:extLst>
              <a:ext uri="{FF2B5EF4-FFF2-40B4-BE49-F238E27FC236}">
                <a16:creationId xmlns="" xmlns:a16="http://schemas.microsoft.com/office/drawing/2014/main" id="{5F4B1D24-8027-488F-BBCB-D01E5AA569CD}"/>
              </a:ext>
            </a:extLst>
          </p:cNvPr>
          <p:cNvSpPr txBox="1"/>
          <p:nvPr/>
        </p:nvSpPr>
        <p:spPr>
          <a:xfrm>
            <a:off x="8856384" y="4516978"/>
            <a:ext cx="23871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Halaman</a:t>
            </a:r>
            <a:r>
              <a:rPr lang="id-ID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FRS </a:t>
            </a:r>
            <a:r>
              <a:rPr lang="id-ID" b="1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Online</a:t>
            </a:r>
          </a:p>
        </p:txBody>
      </p:sp>
      <p:sp>
        <p:nvSpPr>
          <p:cNvPr id="40" name="Kotak Teks 39">
            <a:extLst>
              <a:ext uri="{FF2B5EF4-FFF2-40B4-BE49-F238E27FC236}">
                <a16:creationId xmlns="" xmlns:a16="http://schemas.microsoft.com/office/drawing/2014/main" id="{D5B1D454-E072-4B3E-9DC4-26014D417AF2}"/>
              </a:ext>
            </a:extLst>
          </p:cNvPr>
          <p:cNvSpPr txBox="1"/>
          <p:nvPr/>
        </p:nvSpPr>
        <p:spPr>
          <a:xfrm>
            <a:off x="871106" y="5004386"/>
            <a:ext cx="313032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96850" indent="-196850">
              <a:buFont typeface="Arial" panose="020B0604020202020204" pitchFamily="34" charset="0"/>
              <a:buChar char="•"/>
            </a:pPr>
            <a:r>
              <a:rPr lang="id-ID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Visualisasi/</a:t>
            </a:r>
            <a:r>
              <a:rPr lang="id-ID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illustrasi</a:t>
            </a:r>
            <a:r>
              <a:rPr lang="id-ID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jurusan</a:t>
            </a:r>
          </a:p>
          <a:p>
            <a:pPr marL="196850" indent="-196850">
              <a:buFont typeface="Arial" panose="020B0604020202020204" pitchFamily="34" charset="0"/>
              <a:buChar char="•"/>
            </a:pPr>
            <a:r>
              <a:rPr lang="id-ID" sz="1400" i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Dropdown</a:t>
            </a:r>
            <a:r>
              <a:rPr lang="id-ID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untuk memilih semester</a:t>
            </a:r>
            <a:endParaRPr lang="id-ID" sz="1400" i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196850" indent="-196850">
              <a:buFont typeface="Arial" panose="020B0604020202020204" pitchFamily="34" charset="0"/>
              <a:buChar char="•"/>
            </a:pPr>
            <a:r>
              <a:rPr lang="id-ID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Tabel jadwal dengan parameter yang sama dengan aplikasi</a:t>
            </a:r>
          </a:p>
        </p:txBody>
      </p:sp>
      <p:sp>
        <p:nvSpPr>
          <p:cNvPr id="41" name="Kotak Teks 40">
            <a:extLst>
              <a:ext uri="{FF2B5EF4-FFF2-40B4-BE49-F238E27FC236}">
                <a16:creationId xmlns="" xmlns:a16="http://schemas.microsoft.com/office/drawing/2014/main" id="{14D74C30-E653-41DF-94CC-6A6971AB264C}"/>
              </a:ext>
            </a:extLst>
          </p:cNvPr>
          <p:cNvSpPr txBox="1"/>
          <p:nvPr/>
        </p:nvSpPr>
        <p:spPr>
          <a:xfrm>
            <a:off x="4916482" y="4993811"/>
            <a:ext cx="265328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Rincian</a:t>
            </a:r>
            <a:r>
              <a:rPr lang="id-ID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tagihan mahasiswa pada semester saat ini, dengan visualisasi yang berbeda.</a:t>
            </a:r>
          </a:p>
        </p:txBody>
      </p:sp>
      <p:sp>
        <p:nvSpPr>
          <p:cNvPr id="43" name="Kotak Teks 42">
            <a:extLst>
              <a:ext uri="{FF2B5EF4-FFF2-40B4-BE49-F238E27FC236}">
                <a16:creationId xmlns="" xmlns:a16="http://schemas.microsoft.com/office/drawing/2014/main" id="{972A36BE-357A-4139-8A98-1BF5B059C550}"/>
              </a:ext>
            </a:extLst>
          </p:cNvPr>
          <p:cNvSpPr txBox="1"/>
          <p:nvPr/>
        </p:nvSpPr>
        <p:spPr>
          <a:xfrm>
            <a:off x="8310030" y="4957774"/>
            <a:ext cx="347989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Halaman untuk </a:t>
            </a:r>
            <a:r>
              <a:rPr lang="id-ID" sz="1400" i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enroll</a:t>
            </a:r>
            <a:r>
              <a:rPr lang="id-ID" sz="14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id-ID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mahasiswa saat memasuki semester baru. Tabel mata kuliah yang dikategorikan per semester dengan status </a:t>
            </a:r>
            <a:r>
              <a:rPr lang="id-ID" sz="1400" i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approval</a:t>
            </a:r>
            <a:r>
              <a:rPr lang="id-ID" sz="14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id-ID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dan </a:t>
            </a:r>
            <a:r>
              <a:rPr lang="id-ID" sz="1400" i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checkbox</a:t>
            </a:r>
            <a:r>
              <a:rPr lang="id-ID" sz="14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id-ID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untuk memilih mata kuliah.</a:t>
            </a:r>
          </a:p>
        </p:txBody>
      </p:sp>
      <p:pic>
        <p:nvPicPr>
          <p:cNvPr id="42" name="Picture 73">
            <a:extLst>
              <a:ext uri="{FF2B5EF4-FFF2-40B4-BE49-F238E27FC236}">
                <a16:creationId xmlns="" xmlns:a16="http://schemas.microsoft.com/office/drawing/2014/main" id="{5F4267C7-587C-4CDF-97AF-08695651EAB5}"/>
              </a:ext>
            </a:extLst>
          </p:cNvPr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508" y="1159877"/>
            <a:ext cx="1447800" cy="322135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Picture 82">
            <a:extLst>
              <a:ext uri="{FF2B5EF4-FFF2-40B4-BE49-F238E27FC236}">
                <a16:creationId xmlns="" xmlns:a16="http://schemas.microsoft.com/office/drawing/2014/main" id="{37C073A1-6A91-456D-9533-BF5BE0C69AFB}"/>
              </a:ext>
            </a:extLst>
          </p:cNvPr>
          <p:cNvPicPr/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5388" y="1160920"/>
            <a:ext cx="1808392" cy="3217433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Picture 84">
            <a:extLst>
              <a:ext uri="{FF2B5EF4-FFF2-40B4-BE49-F238E27FC236}">
                <a16:creationId xmlns="" xmlns:a16="http://schemas.microsoft.com/office/drawing/2014/main" id="{F4B3C8C6-1718-4175-8085-8A56B6B30B2B}"/>
              </a:ext>
            </a:extLst>
          </p:cNvPr>
          <p:cNvPicPr/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6785" y="1159877"/>
            <a:ext cx="1446187" cy="3218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Picture 86">
            <a:extLst>
              <a:ext uri="{FF2B5EF4-FFF2-40B4-BE49-F238E27FC236}">
                <a16:creationId xmlns="" xmlns:a16="http://schemas.microsoft.com/office/drawing/2014/main" id="{586064C9-4306-4D85-9D79-94DBF11DE8E1}"/>
              </a:ext>
            </a:extLst>
          </p:cNvPr>
          <p:cNvPicPr/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9641" y="1153851"/>
            <a:ext cx="1818129" cy="3234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Picture 88">
            <a:extLst>
              <a:ext uri="{FF2B5EF4-FFF2-40B4-BE49-F238E27FC236}">
                <a16:creationId xmlns="" xmlns:a16="http://schemas.microsoft.com/office/drawing/2014/main" id="{E7453CB4-1DCA-4147-B797-37CA50C294AF}"/>
              </a:ext>
            </a:extLst>
          </p:cNvPr>
          <p:cNvPicPr/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6520" y="1164196"/>
            <a:ext cx="1806918" cy="3214158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Oval 54">
            <a:hlinkClick r:id="rId12" action="ppaction://hlinksldjump"/>
            <a:extLst>
              <a:ext uri="{FF2B5EF4-FFF2-40B4-BE49-F238E27FC236}">
                <a16:creationId xmlns="" xmlns:a16="http://schemas.microsoft.com/office/drawing/2014/main" id="{37567804-31BF-4053-AADD-59ABB57D49C2}"/>
              </a:ext>
            </a:extLst>
          </p:cNvPr>
          <p:cNvSpPr/>
          <p:nvPr/>
        </p:nvSpPr>
        <p:spPr>
          <a:xfrm>
            <a:off x="4345436" y="6251084"/>
            <a:ext cx="293694" cy="29369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56" name="Grafik 55">
            <a:hlinkClick r:id="rId2" action="ppaction://hlinksldjump"/>
            <a:extLst>
              <a:ext uri="{FF2B5EF4-FFF2-40B4-BE49-F238E27FC236}">
                <a16:creationId xmlns="" xmlns:a16="http://schemas.microsoft.com/office/drawing/2014/main" id="{2E5E9734-7E1B-4A53-B7F1-41682E67B1C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438206" y="6315714"/>
            <a:ext cx="96684" cy="161140"/>
          </a:xfrm>
          <a:prstGeom prst="rect">
            <a:avLst/>
          </a:prstGeom>
        </p:spPr>
      </p:pic>
      <p:sp>
        <p:nvSpPr>
          <p:cNvPr id="57" name="Oval 56">
            <a:hlinkClick r:id="rId15" action="ppaction://hlinksldjump"/>
            <a:extLst>
              <a:ext uri="{FF2B5EF4-FFF2-40B4-BE49-F238E27FC236}">
                <a16:creationId xmlns="" xmlns:a16="http://schemas.microsoft.com/office/drawing/2014/main" id="{452FBD47-D517-41D0-BB5D-4FBBF7013DFC}"/>
              </a:ext>
            </a:extLst>
          </p:cNvPr>
          <p:cNvSpPr/>
          <p:nvPr/>
        </p:nvSpPr>
        <p:spPr>
          <a:xfrm>
            <a:off x="7552870" y="6251084"/>
            <a:ext cx="293694" cy="29369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pic>
        <p:nvPicPr>
          <p:cNvPr id="58" name="Grafik 57">
            <a:hlinkClick r:id="rId2" action="ppaction://hlinksldjump"/>
            <a:extLst>
              <a:ext uri="{FF2B5EF4-FFF2-40B4-BE49-F238E27FC236}">
                <a16:creationId xmlns="" xmlns:a16="http://schemas.microsoft.com/office/drawing/2014/main" id="{B44E60A1-5DAB-46A7-B864-FA974159E9E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flipH="1">
            <a:off x="7660037" y="6316860"/>
            <a:ext cx="96684" cy="161140"/>
          </a:xfrm>
          <a:prstGeom prst="rect">
            <a:avLst/>
          </a:prstGeom>
        </p:spPr>
      </p:pic>
      <p:sp>
        <p:nvSpPr>
          <p:cNvPr id="59" name="Oval 58">
            <a:extLst>
              <a:ext uri="{FF2B5EF4-FFF2-40B4-BE49-F238E27FC236}">
                <a16:creationId xmlns="" xmlns:a16="http://schemas.microsoft.com/office/drawing/2014/main" id="{1D2F7FE3-0EAF-49D3-88F9-C5BC9EF39EE7}"/>
              </a:ext>
            </a:extLst>
          </p:cNvPr>
          <p:cNvSpPr/>
          <p:nvPr/>
        </p:nvSpPr>
        <p:spPr>
          <a:xfrm>
            <a:off x="4839560" y="6303665"/>
            <a:ext cx="189721" cy="189721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0" name="Oval 59">
            <a:extLst>
              <a:ext uri="{FF2B5EF4-FFF2-40B4-BE49-F238E27FC236}">
                <a16:creationId xmlns="" xmlns:a16="http://schemas.microsoft.com/office/drawing/2014/main" id="{892A55C7-4C44-4021-A82A-DF7C907CE7AB}"/>
              </a:ext>
            </a:extLst>
          </p:cNvPr>
          <p:cNvSpPr/>
          <p:nvPr/>
        </p:nvSpPr>
        <p:spPr>
          <a:xfrm>
            <a:off x="5228180" y="6303665"/>
            <a:ext cx="189721" cy="189721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1" name="Oval 60">
            <a:extLst>
              <a:ext uri="{FF2B5EF4-FFF2-40B4-BE49-F238E27FC236}">
                <a16:creationId xmlns="" xmlns:a16="http://schemas.microsoft.com/office/drawing/2014/main" id="{B9E13E46-9FE5-4CE6-96F8-C3050B9CDBE6}"/>
              </a:ext>
            </a:extLst>
          </p:cNvPr>
          <p:cNvSpPr/>
          <p:nvPr/>
        </p:nvSpPr>
        <p:spPr>
          <a:xfrm>
            <a:off x="6005420" y="6303664"/>
            <a:ext cx="189721" cy="189721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2" name="Oval 61">
            <a:extLst>
              <a:ext uri="{FF2B5EF4-FFF2-40B4-BE49-F238E27FC236}">
                <a16:creationId xmlns="" xmlns:a16="http://schemas.microsoft.com/office/drawing/2014/main" id="{303E3210-F1C9-4389-918A-7A0D745E8421}"/>
              </a:ext>
            </a:extLst>
          </p:cNvPr>
          <p:cNvSpPr/>
          <p:nvPr/>
        </p:nvSpPr>
        <p:spPr>
          <a:xfrm>
            <a:off x="5616800" y="6303664"/>
            <a:ext cx="189721" cy="189721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3" name="Oval 62">
            <a:extLst>
              <a:ext uri="{FF2B5EF4-FFF2-40B4-BE49-F238E27FC236}">
                <a16:creationId xmlns="" xmlns:a16="http://schemas.microsoft.com/office/drawing/2014/main" id="{B5DF062C-9FCF-4DF7-93DD-002DE34547A6}"/>
              </a:ext>
            </a:extLst>
          </p:cNvPr>
          <p:cNvSpPr/>
          <p:nvPr/>
        </p:nvSpPr>
        <p:spPr>
          <a:xfrm>
            <a:off x="6782660" y="6303664"/>
            <a:ext cx="189721" cy="189721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4" name="Oval 63">
            <a:extLst>
              <a:ext uri="{FF2B5EF4-FFF2-40B4-BE49-F238E27FC236}">
                <a16:creationId xmlns="" xmlns:a16="http://schemas.microsoft.com/office/drawing/2014/main" id="{A34D5BE5-9629-4302-A4A9-61928511B1E2}"/>
              </a:ext>
            </a:extLst>
          </p:cNvPr>
          <p:cNvSpPr/>
          <p:nvPr/>
        </p:nvSpPr>
        <p:spPr>
          <a:xfrm>
            <a:off x="6394040" y="6303664"/>
            <a:ext cx="189721" cy="189721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5" name="Oval 64">
            <a:extLst>
              <a:ext uri="{FF2B5EF4-FFF2-40B4-BE49-F238E27FC236}">
                <a16:creationId xmlns="" xmlns:a16="http://schemas.microsoft.com/office/drawing/2014/main" id="{02666AF5-43AF-42CF-941C-65C01204C1A5}"/>
              </a:ext>
            </a:extLst>
          </p:cNvPr>
          <p:cNvSpPr/>
          <p:nvPr/>
        </p:nvSpPr>
        <p:spPr>
          <a:xfrm>
            <a:off x="7167765" y="6304667"/>
            <a:ext cx="189721" cy="189721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628610965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ersegi Panjang: Sudut Lengkung 38">
            <a:extLst>
              <a:ext uri="{FF2B5EF4-FFF2-40B4-BE49-F238E27FC236}">
                <a16:creationId xmlns="" xmlns:a16="http://schemas.microsoft.com/office/drawing/2014/main" id="{F38A3158-C814-4C01-B120-F04758EB9C2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pic>
        <p:nvPicPr>
          <p:cNvPr id="8" name="Grafik 7">
            <a:hlinkClick r:id="rId2" action="ppaction://hlinksldjump"/>
            <a:extLst>
              <a:ext uri="{FF2B5EF4-FFF2-40B4-BE49-F238E27FC236}">
                <a16:creationId xmlns="" xmlns:a16="http://schemas.microsoft.com/office/drawing/2014/main" id="{B6DC7543-2432-4315-816A-21CF84830C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0532" y="530074"/>
            <a:ext cx="133668" cy="222780"/>
          </a:xfrm>
          <a:prstGeom prst="rect">
            <a:avLst/>
          </a:prstGeom>
        </p:spPr>
      </p:pic>
      <p:pic>
        <p:nvPicPr>
          <p:cNvPr id="37" name="Grafik 2" descr="Ponsel Pintar">
            <a:extLst>
              <a:ext uri="{FF2B5EF4-FFF2-40B4-BE49-F238E27FC236}">
                <a16:creationId xmlns="" xmlns:a16="http://schemas.microsoft.com/office/drawing/2014/main" id="{0FE0534B-E40E-4EAD-AFF3-8BF512B7299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666750" y="392862"/>
            <a:ext cx="466725" cy="466725"/>
          </a:xfrm>
          <a:prstGeom prst="rect">
            <a:avLst/>
          </a:prstGeom>
        </p:spPr>
      </p:pic>
      <p:sp>
        <p:nvSpPr>
          <p:cNvPr id="38" name="Kotak Teks 3">
            <a:extLst>
              <a:ext uri="{FF2B5EF4-FFF2-40B4-BE49-F238E27FC236}">
                <a16:creationId xmlns="" xmlns:a16="http://schemas.microsoft.com/office/drawing/2014/main" id="{EB1AE104-199A-45F5-BCC5-B070E3441B4B}"/>
              </a:ext>
            </a:extLst>
          </p:cNvPr>
          <p:cNvSpPr txBox="1"/>
          <p:nvPr/>
        </p:nvSpPr>
        <p:spPr>
          <a:xfrm>
            <a:off x="1162050" y="364614"/>
            <a:ext cx="40444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2800" b="1" dirty="0">
                <a:solidFill>
                  <a:schemeClr val="bg1"/>
                </a:solidFill>
              </a:rPr>
              <a:t>HASIL DAN PEMBAHASAN</a:t>
            </a:r>
          </a:p>
        </p:txBody>
      </p:sp>
      <p:sp>
        <p:nvSpPr>
          <p:cNvPr id="3" name="Kotak Teks 2">
            <a:extLst>
              <a:ext uri="{FF2B5EF4-FFF2-40B4-BE49-F238E27FC236}">
                <a16:creationId xmlns="" xmlns:a16="http://schemas.microsoft.com/office/drawing/2014/main" id="{DA439338-17FF-429A-973D-74C74EB3E619}"/>
              </a:ext>
            </a:extLst>
          </p:cNvPr>
          <p:cNvSpPr txBox="1"/>
          <p:nvPr/>
        </p:nvSpPr>
        <p:spPr>
          <a:xfrm>
            <a:off x="1810960" y="4516978"/>
            <a:ext cx="4250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Halaman</a:t>
            </a:r>
            <a:r>
              <a:rPr lang="id-ID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transkrip &amp;</a:t>
            </a:r>
            <a:r>
              <a:rPr lang="id-ID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id-ID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KHS perkuliahan</a:t>
            </a:r>
          </a:p>
        </p:txBody>
      </p:sp>
      <p:sp>
        <p:nvSpPr>
          <p:cNvPr id="35" name="Kotak Teks 34">
            <a:extLst>
              <a:ext uri="{FF2B5EF4-FFF2-40B4-BE49-F238E27FC236}">
                <a16:creationId xmlns="" xmlns:a16="http://schemas.microsoft.com/office/drawing/2014/main" id="{69F3AFB7-E291-40EC-848A-A3906B3DE3AA}"/>
              </a:ext>
            </a:extLst>
          </p:cNvPr>
          <p:cNvSpPr txBox="1"/>
          <p:nvPr/>
        </p:nvSpPr>
        <p:spPr>
          <a:xfrm>
            <a:off x="8522153" y="4516978"/>
            <a:ext cx="2360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Halaman</a:t>
            </a:r>
            <a:r>
              <a:rPr lang="id-ID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id-ID" b="1" i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assessment</a:t>
            </a:r>
            <a:endParaRPr lang="id-ID" b="1" i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0" name="Kotak Teks 39">
            <a:extLst>
              <a:ext uri="{FF2B5EF4-FFF2-40B4-BE49-F238E27FC236}">
                <a16:creationId xmlns="" xmlns:a16="http://schemas.microsoft.com/office/drawing/2014/main" id="{D5B1D454-E072-4B3E-9DC4-26014D417AF2}"/>
              </a:ext>
            </a:extLst>
          </p:cNvPr>
          <p:cNvSpPr txBox="1"/>
          <p:nvPr/>
        </p:nvSpPr>
        <p:spPr>
          <a:xfrm>
            <a:off x="985427" y="5004386"/>
            <a:ext cx="590184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96850" indent="-196850">
              <a:buFont typeface="Arial" panose="020B0604020202020204" pitchFamily="34" charset="0"/>
              <a:buChar char="•"/>
            </a:pPr>
            <a:r>
              <a:rPr lang="id-ID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KHS dapat diakses melalui halaman transkrip perkuliahan agar lebih terorganisir karena fungsinya yang tidak jauh berbeda</a:t>
            </a:r>
          </a:p>
          <a:p>
            <a:pPr marL="196850" indent="-196850">
              <a:buFont typeface="Arial" panose="020B0604020202020204" pitchFamily="34" charset="0"/>
              <a:buChar char="•"/>
            </a:pPr>
            <a:r>
              <a:rPr lang="id-ID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Tabel transkrip dan KHS dengan parameter yang sama dengan aplikasi</a:t>
            </a:r>
          </a:p>
          <a:p>
            <a:pPr marL="196850" indent="-196850">
              <a:buFont typeface="Arial" panose="020B0604020202020204" pitchFamily="34" charset="0"/>
              <a:buChar char="•"/>
            </a:pPr>
            <a:r>
              <a:rPr lang="id-ID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Informasi singkat jumlah SKS, total nilai dan IPK saat ini</a:t>
            </a:r>
          </a:p>
        </p:txBody>
      </p:sp>
      <p:sp>
        <p:nvSpPr>
          <p:cNvPr id="41" name="Kotak Teks 40">
            <a:extLst>
              <a:ext uri="{FF2B5EF4-FFF2-40B4-BE49-F238E27FC236}">
                <a16:creationId xmlns="" xmlns:a16="http://schemas.microsoft.com/office/drawing/2014/main" id="{14D74C30-E653-41DF-94CC-6A6971AB264C}"/>
              </a:ext>
            </a:extLst>
          </p:cNvPr>
          <p:cNvSpPr txBox="1"/>
          <p:nvPr/>
        </p:nvSpPr>
        <p:spPr>
          <a:xfrm>
            <a:off x="8026996" y="5004153"/>
            <a:ext cx="335121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96850" indent="-196850">
              <a:buFont typeface="Arial" panose="020B0604020202020204" pitchFamily="34" charset="0"/>
              <a:buChar char="•"/>
            </a:pPr>
            <a:r>
              <a:rPr lang="id-ID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Tabel jadwal </a:t>
            </a:r>
            <a:r>
              <a:rPr lang="id-ID" sz="1400" i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assessment</a:t>
            </a:r>
            <a:r>
              <a:rPr lang="id-ID" sz="14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id-ID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dengan parameter yang sama dengan aplikasi</a:t>
            </a:r>
          </a:p>
          <a:p>
            <a:pPr marL="196850" indent="-196850">
              <a:buFont typeface="Arial" panose="020B0604020202020204" pitchFamily="34" charset="0"/>
              <a:buChar char="•"/>
            </a:pPr>
            <a:r>
              <a:rPr lang="id-ID" sz="1400" i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Dropdown</a:t>
            </a:r>
            <a:r>
              <a:rPr lang="id-ID" sz="14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id-ID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untuk memilih semester</a:t>
            </a:r>
            <a:endParaRPr lang="id-ID" sz="1400" i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196850" indent="-196850">
              <a:buFont typeface="Arial" panose="020B0604020202020204" pitchFamily="34" charset="0"/>
              <a:buChar char="•"/>
            </a:pPr>
            <a:r>
              <a:rPr lang="id-ID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Informasi singkat semester</a:t>
            </a:r>
          </a:p>
        </p:txBody>
      </p:sp>
      <p:pic>
        <p:nvPicPr>
          <p:cNvPr id="42" name="Picture 90">
            <a:extLst>
              <a:ext uri="{FF2B5EF4-FFF2-40B4-BE49-F238E27FC236}">
                <a16:creationId xmlns="" xmlns:a16="http://schemas.microsoft.com/office/drawing/2014/main" id="{CEBD9AF6-1F67-4FB6-B4C1-357649A9E5D5}"/>
              </a:ext>
            </a:extLst>
          </p:cNvPr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366" y="1178297"/>
            <a:ext cx="1447800" cy="3220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Picture 92">
            <a:extLst>
              <a:ext uri="{FF2B5EF4-FFF2-40B4-BE49-F238E27FC236}">
                <a16:creationId xmlns="" xmlns:a16="http://schemas.microsoft.com/office/drawing/2014/main" id="{E15F5CB4-6E6D-4C9C-BC4E-0FFCD245DF34}"/>
              </a:ext>
            </a:extLst>
          </p:cNvPr>
          <p:cNvPicPr/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7972" y="1178297"/>
            <a:ext cx="1447800" cy="322163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Picture 93">
            <a:extLst>
              <a:ext uri="{FF2B5EF4-FFF2-40B4-BE49-F238E27FC236}">
                <a16:creationId xmlns="" xmlns:a16="http://schemas.microsoft.com/office/drawing/2014/main" id="{822AA486-65C2-4708-BDB1-9C2E8A37128D}"/>
              </a:ext>
            </a:extLst>
          </p:cNvPr>
          <p:cNvPicPr/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0810" y="1178296"/>
            <a:ext cx="1810602" cy="3220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Picture 95" descr="Sebuah gambar berisi teks&#10;&#10;Deskripsi dibuat secara otomatis">
            <a:extLst>
              <a:ext uri="{FF2B5EF4-FFF2-40B4-BE49-F238E27FC236}">
                <a16:creationId xmlns="" xmlns:a16="http://schemas.microsoft.com/office/drawing/2014/main" id="{1942E316-073D-4300-88FA-91D585A0C20C}"/>
              </a:ext>
            </a:extLst>
          </p:cNvPr>
          <p:cNvPicPr/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8837" y="1178296"/>
            <a:ext cx="1810601" cy="322084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Picture 100">
            <a:extLst>
              <a:ext uri="{FF2B5EF4-FFF2-40B4-BE49-F238E27FC236}">
                <a16:creationId xmlns="" xmlns:a16="http://schemas.microsoft.com/office/drawing/2014/main" id="{47EA504F-4097-48CF-BFD3-F34E2FEA1359}"/>
              </a:ext>
            </a:extLst>
          </p:cNvPr>
          <p:cNvPicPr/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6271" y="1178296"/>
            <a:ext cx="1447203" cy="3220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ambar 48" descr="Sebuah gambar berisi teks, meja&#10;&#10;Deskripsi dibuat secara otomatis">
            <a:extLst>
              <a:ext uri="{FF2B5EF4-FFF2-40B4-BE49-F238E27FC236}">
                <a16:creationId xmlns="" xmlns:a16="http://schemas.microsoft.com/office/drawing/2014/main" id="{F8CEDF0A-A711-433F-8A76-873AF0C92DA6}"/>
              </a:ext>
            </a:extLst>
          </p:cNvPr>
          <p:cNvPicPr/>
          <p:nvPr/>
        </p:nvPicPr>
        <p:blipFill>
          <a:blip r:embed="rId12"/>
          <a:stretch>
            <a:fillRect/>
          </a:stretch>
        </p:blipFill>
        <p:spPr>
          <a:xfrm>
            <a:off x="9702605" y="1178295"/>
            <a:ext cx="1810601" cy="3220627"/>
          </a:xfrm>
          <a:prstGeom prst="rect">
            <a:avLst/>
          </a:prstGeom>
        </p:spPr>
      </p:pic>
      <p:sp>
        <p:nvSpPr>
          <p:cNvPr id="50" name="Oval 49">
            <a:hlinkClick r:id="rId13" action="ppaction://hlinksldjump"/>
            <a:extLst>
              <a:ext uri="{FF2B5EF4-FFF2-40B4-BE49-F238E27FC236}">
                <a16:creationId xmlns="" xmlns:a16="http://schemas.microsoft.com/office/drawing/2014/main" id="{03B0E114-55D2-4462-B36B-DF51E2A32CEF}"/>
              </a:ext>
            </a:extLst>
          </p:cNvPr>
          <p:cNvSpPr/>
          <p:nvPr/>
        </p:nvSpPr>
        <p:spPr>
          <a:xfrm>
            <a:off x="4345436" y="6251084"/>
            <a:ext cx="293694" cy="29369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51" name="Grafik 50">
            <a:hlinkClick r:id="rId2" action="ppaction://hlinksldjump"/>
            <a:extLst>
              <a:ext uri="{FF2B5EF4-FFF2-40B4-BE49-F238E27FC236}">
                <a16:creationId xmlns="" xmlns:a16="http://schemas.microsoft.com/office/drawing/2014/main" id="{3055F4DD-4A70-4E19-A132-280B1276F31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438206" y="6315714"/>
            <a:ext cx="96684" cy="161140"/>
          </a:xfrm>
          <a:prstGeom prst="rect">
            <a:avLst/>
          </a:prstGeom>
        </p:spPr>
      </p:pic>
      <p:sp>
        <p:nvSpPr>
          <p:cNvPr id="52" name="Oval 51">
            <a:hlinkClick r:id="rId16" action="ppaction://hlinksldjump"/>
            <a:extLst>
              <a:ext uri="{FF2B5EF4-FFF2-40B4-BE49-F238E27FC236}">
                <a16:creationId xmlns="" xmlns:a16="http://schemas.microsoft.com/office/drawing/2014/main" id="{0D7E5160-DDD8-4184-9B5E-9D495627D4E3}"/>
              </a:ext>
            </a:extLst>
          </p:cNvPr>
          <p:cNvSpPr/>
          <p:nvPr/>
        </p:nvSpPr>
        <p:spPr>
          <a:xfrm>
            <a:off x="7552870" y="6251084"/>
            <a:ext cx="293694" cy="29369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pic>
        <p:nvPicPr>
          <p:cNvPr id="53" name="Grafik 52">
            <a:hlinkClick r:id="rId2" action="ppaction://hlinksldjump"/>
            <a:extLst>
              <a:ext uri="{FF2B5EF4-FFF2-40B4-BE49-F238E27FC236}">
                <a16:creationId xmlns="" xmlns:a16="http://schemas.microsoft.com/office/drawing/2014/main" id="{BDB695C1-773B-422A-AE9F-284622561D6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 flipH="1">
            <a:off x="7660037" y="6316860"/>
            <a:ext cx="96684" cy="161140"/>
          </a:xfrm>
          <a:prstGeom prst="rect">
            <a:avLst/>
          </a:prstGeom>
        </p:spPr>
      </p:pic>
      <p:sp>
        <p:nvSpPr>
          <p:cNvPr id="54" name="Oval 53">
            <a:extLst>
              <a:ext uri="{FF2B5EF4-FFF2-40B4-BE49-F238E27FC236}">
                <a16:creationId xmlns="" xmlns:a16="http://schemas.microsoft.com/office/drawing/2014/main" id="{4E4ABF43-AEA8-4715-A3EF-95C7FF107911}"/>
              </a:ext>
            </a:extLst>
          </p:cNvPr>
          <p:cNvSpPr/>
          <p:nvPr/>
        </p:nvSpPr>
        <p:spPr>
          <a:xfrm>
            <a:off x="4839560" y="6303665"/>
            <a:ext cx="189721" cy="189721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5" name="Oval 54">
            <a:extLst>
              <a:ext uri="{FF2B5EF4-FFF2-40B4-BE49-F238E27FC236}">
                <a16:creationId xmlns="" xmlns:a16="http://schemas.microsoft.com/office/drawing/2014/main" id="{11065EF8-412E-41B5-B8B2-D5E09438E1E5}"/>
              </a:ext>
            </a:extLst>
          </p:cNvPr>
          <p:cNvSpPr/>
          <p:nvPr/>
        </p:nvSpPr>
        <p:spPr>
          <a:xfrm>
            <a:off x="5228180" y="6303665"/>
            <a:ext cx="189721" cy="189721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6" name="Oval 55">
            <a:extLst>
              <a:ext uri="{FF2B5EF4-FFF2-40B4-BE49-F238E27FC236}">
                <a16:creationId xmlns="" xmlns:a16="http://schemas.microsoft.com/office/drawing/2014/main" id="{9B038A69-21B7-4837-A1C2-6A018760BD36}"/>
              </a:ext>
            </a:extLst>
          </p:cNvPr>
          <p:cNvSpPr/>
          <p:nvPr/>
        </p:nvSpPr>
        <p:spPr>
          <a:xfrm>
            <a:off x="6005420" y="6303664"/>
            <a:ext cx="189721" cy="189721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7" name="Oval 56">
            <a:extLst>
              <a:ext uri="{FF2B5EF4-FFF2-40B4-BE49-F238E27FC236}">
                <a16:creationId xmlns="" xmlns:a16="http://schemas.microsoft.com/office/drawing/2014/main" id="{E4AF4617-EF69-44CF-9FF0-FC80C6C6CA46}"/>
              </a:ext>
            </a:extLst>
          </p:cNvPr>
          <p:cNvSpPr/>
          <p:nvPr/>
        </p:nvSpPr>
        <p:spPr>
          <a:xfrm>
            <a:off x="5616800" y="6303664"/>
            <a:ext cx="189721" cy="189721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8" name="Oval 57">
            <a:extLst>
              <a:ext uri="{FF2B5EF4-FFF2-40B4-BE49-F238E27FC236}">
                <a16:creationId xmlns="" xmlns:a16="http://schemas.microsoft.com/office/drawing/2014/main" id="{B5D9AAC7-1C43-4B8C-A72D-82F36BEC75B8}"/>
              </a:ext>
            </a:extLst>
          </p:cNvPr>
          <p:cNvSpPr/>
          <p:nvPr/>
        </p:nvSpPr>
        <p:spPr>
          <a:xfrm>
            <a:off x="6782660" y="6303664"/>
            <a:ext cx="189721" cy="189721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9" name="Oval 58">
            <a:extLst>
              <a:ext uri="{FF2B5EF4-FFF2-40B4-BE49-F238E27FC236}">
                <a16:creationId xmlns="" xmlns:a16="http://schemas.microsoft.com/office/drawing/2014/main" id="{6D21AE0A-1869-43F6-80D3-5ABB8AF25F2C}"/>
              </a:ext>
            </a:extLst>
          </p:cNvPr>
          <p:cNvSpPr/>
          <p:nvPr/>
        </p:nvSpPr>
        <p:spPr>
          <a:xfrm>
            <a:off x="6394040" y="6303664"/>
            <a:ext cx="189721" cy="189721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0" name="Oval 59">
            <a:extLst>
              <a:ext uri="{FF2B5EF4-FFF2-40B4-BE49-F238E27FC236}">
                <a16:creationId xmlns="" xmlns:a16="http://schemas.microsoft.com/office/drawing/2014/main" id="{B7D90D03-DD19-476A-846E-0DAFFCEADA94}"/>
              </a:ext>
            </a:extLst>
          </p:cNvPr>
          <p:cNvSpPr/>
          <p:nvPr/>
        </p:nvSpPr>
        <p:spPr>
          <a:xfrm>
            <a:off x="7167765" y="6304667"/>
            <a:ext cx="189721" cy="189721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130202336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ersegi Panjang: Sudut Lengkung 38">
            <a:extLst>
              <a:ext uri="{FF2B5EF4-FFF2-40B4-BE49-F238E27FC236}">
                <a16:creationId xmlns="" xmlns:a16="http://schemas.microsoft.com/office/drawing/2014/main" id="{F38A3158-C814-4C01-B120-F04758EB9C2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pic>
        <p:nvPicPr>
          <p:cNvPr id="8" name="Grafik 7">
            <a:hlinkClick r:id="rId2" action="ppaction://hlinksldjump"/>
            <a:extLst>
              <a:ext uri="{FF2B5EF4-FFF2-40B4-BE49-F238E27FC236}">
                <a16:creationId xmlns="" xmlns:a16="http://schemas.microsoft.com/office/drawing/2014/main" id="{B6DC7543-2432-4315-816A-21CF84830C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0532" y="530074"/>
            <a:ext cx="133668" cy="222780"/>
          </a:xfrm>
          <a:prstGeom prst="rect">
            <a:avLst/>
          </a:prstGeom>
        </p:spPr>
      </p:pic>
      <p:pic>
        <p:nvPicPr>
          <p:cNvPr id="37" name="Grafik 2" descr="Ponsel Pintar">
            <a:extLst>
              <a:ext uri="{FF2B5EF4-FFF2-40B4-BE49-F238E27FC236}">
                <a16:creationId xmlns="" xmlns:a16="http://schemas.microsoft.com/office/drawing/2014/main" id="{0FE0534B-E40E-4EAD-AFF3-8BF512B7299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666750" y="392862"/>
            <a:ext cx="466725" cy="466725"/>
          </a:xfrm>
          <a:prstGeom prst="rect">
            <a:avLst/>
          </a:prstGeom>
        </p:spPr>
      </p:pic>
      <p:sp>
        <p:nvSpPr>
          <p:cNvPr id="38" name="Kotak Teks 3">
            <a:extLst>
              <a:ext uri="{FF2B5EF4-FFF2-40B4-BE49-F238E27FC236}">
                <a16:creationId xmlns="" xmlns:a16="http://schemas.microsoft.com/office/drawing/2014/main" id="{EB1AE104-199A-45F5-BCC5-B070E3441B4B}"/>
              </a:ext>
            </a:extLst>
          </p:cNvPr>
          <p:cNvSpPr txBox="1"/>
          <p:nvPr/>
        </p:nvSpPr>
        <p:spPr>
          <a:xfrm>
            <a:off x="1162050" y="364614"/>
            <a:ext cx="40444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2800" b="1" dirty="0">
                <a:solidFill>
                  <a:schemeClr val="bg1"/>
                </a:solidFill>
              </a:rPr>
              <a:t>HASIL DAN PEMBAHASAN</a:t>
            </a:r>
          </a:p>
        </p:txBody>
      </p:sp>
      <p:sp>
        <p:nvSpPr>
          <p:cNvPr id="3" name="Kotak Teks 2">
            <a:extLst>
              <a:ext uri="{FF2B5EF4-FFF2-40B4-BE49-F238E27FC236}">
                <a16:creationId xmlns="" xmlns:a16="http://schemas.microsoft.com/office/drawing/2014/main" id="{DA439338-17FF-429A-973D-74C74EB3E619}"/>
              </a:ext>
            </a:extLst>
          </p:cNvPr>
          <p:cNvSpPr txBox="1"/>
          <p:nvPr/>
        </p:nvSpPr>
        <p:spPr>
          <a:xfrm>
            <a:off x="4492840" y="4516978"/>
            <a:ext cx="3206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Halaman</a:t>
            </a:r>
            <a:r>
              <a:rPr lang="id-ID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kalender akademik</a:t>
            </a:r>
          </a:p>
        </p:txBody>
      </p:sp>
      <p:sp>
        <p:nvSpPr>
          <p:cNvPr id="40" name="Kotak Teks 39">
            <a:extLst>
              <a:ext uri="{FF2B5EF4-FFF2-40B4-BE49-F238E27FC236}">
                <a16:creationId xmlns="" xmlns:a16="http://schemas.microsoft.com/office/drawing/2014/main" id="{D5B1D454-E072-4B3E-9DC4-26014D417AF2}"/>
              </a:ext>
            </a:extLst>
          </p:cNvPr>
          <p:cNvSpPr txBox="1"/>
          <p:nvPr/>
        </p:nvSpPr>
        <p:spPr>
          <a:xfrm>
            <a:off x="4376350" y="5004386"/>
            <a:ext cx="363758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96850" indent="-196850">
              <a:buFont typeface="Arial" panose="020B0604020202020204" pitchFamily="34" charset="0"/>
              <a:buChar char="•"/>
            </a:pPr>
            <a:r>
              <a:rPr lang="id-ID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Kalender akademik terdiri dari 3 jenis kalender seperti yang ada pada aplikasi</a:t>
            </a:r>
          </a:p>
          <a:p>
            <a:pPr marL="196850" indent="-196850">
              <a:buFont typeface="Arial" panose="020B0604020202020204" pitchFamily="34" charset="0"/>
              <a:buChar char="•"/>
            </a:pPr>
            <a:r>
              <a:rPr lang="id-ID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Desain pada </a:t>
            </a:r>
            <a:r>
              <a:rPr lang="id-ID" sz="1400" i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prototype</a:t>
            </a:r>
            <a:r>
              <a:rPr lang="id-ID" sz="14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id-ID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dibuat dengan lebih terorganisir dan minimalis</a:t>
            </a:r>
          </a:p>
        </p:txBody>
      </p:sp>
      <p:pic>
        <p:nvPicPr>
          <p:cNvPr id="51" name="Picture 106">
            <a:extLst>
              <a:ext uri="{FF2B5EF4-FFF2-40B4-BE49-F238E27FC236}">
                <a16:creationId xmlns="" xmlns:a16="http://schemas.microsoft.com/office/drawing/2014/main" id="{E3A388AE-D120-4646-BA80-B3343863297A}"/>
              </a:ext>
            </a:extLst>
          </p:cNvPr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827" y="1197089"/>
            <a:ext cx="1447800" cy="3220658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Picture 107">
            <a:extLst>
              <a:ext uri="{FF2B5EF4-FFF2-40B4-BE49-F238E27FC236}">
                <a16:creationId xmlns="" xmlns:a16="http://schemas.microsoft.com/office/drawing/2014/main" id="{0DA716D2-E696-4CC9-9217-E815D406D626}"/>
              </a:ext>
            </a:extLst>
          </p:cNvPr>
          <p:cNvPicPr/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7433" y="1180609"/>
            <a:ext cx="1447800" cy="3220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Picture 108">
            <a:extLst>
              <a:ext uri="{FF2B5EF4-FFF2-40B4-BE49-F238E27FC236}">
                <a16:creationId xmlns="" xmlns:a16="http://schemas.microsoft.com/office/drawing/2014/main" id="{2B334B26-A6A1-4C20-94EB-77224D075DF5}"/>
              </a:ext>
            </a:extLst>
          </p:cNvPr>
          <p:cNvPicPr/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8039" y="1178056"/>
            <a:ext cx="1450058" cy="322689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Picture 111">
            <a:extLst>
              <a:ext uri="{FF2B5EF4-FFF2-40B4-BE49-F238E27FC236}">
                <a16:creationId xmlns="" xmlns:a16="http://schemas.microsoft.com/office/drawing/2014/main" id="{A49A3CF3-4DC1-423F-BB3F-8522F4D235EA}"/>
              </a:ext>
            </a:extLst>
          </p:cNvPr>
          <p:cNvPicPr/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9537" y="1197089"/>
            <a:ext cx="1809720" cy="3220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Picture 112">
            <a:extLst>
              <a:ext uri="{FF2B5EF4-FFF2-40B4-BE49-F238E27FC236}">
                <a16:creationId xmlns="" xmlns:a16="http://schemas.microsoft.com/office/drawing/2014/main" id="{FA85080A-20F6-4A87-BA1E-A4BBBFAEEBE9}"/>
              </a:ext>
            </a:extLst>
          </p:cNvPr>
          <p:cNvPicPr/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2496" y="1197089"/>
            <a:ext cx="1809720" cy="3221636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Picture 110">
            <a:extLst>
              <a:ext uri="{FF2B5EF4-FFF2-40B4-BE49-F238E27FC236}">
                <a16:creationId xmlns="" xmlns:a16="http://schemas.microsoft.com/office/drawing/2014/main" id="{5F1F39FE-AC07-4FEE-B54A-F2B5D67CDFB3}"/>
              </a:ext>
            </a:extLst>
          </p:cNvPr>
          <p:cNvPicPr/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5454" y="1197088"/>
            <a:ext cx="1809719" cy="3221793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Oval 59">
            <a:hlinkClick r:id="rId13" action="ppaction://hlinksldjump"/>
            <a:extLst>
              <a:ext uri="{FF2B5EF4-FFF2-40B4-BE49-F238E27FC236}">
                <a16:creationId xmlns="" xmlns:a16="http://schemas.microsoft.com/office/drawing/2014/main" id="{C491DF7B-0232-4A43-A985-DC7A2BD13194}"/>
              </a:ext>
            </a:extLst>
          </p:cNvPr>
          <p:cNvSpPr/>
          <p:nvPr/>
        </p:nvSpPr>
        <p:spPr>
          <a:xfrm>
            <a:off x="4345436" y="6251084"/>
            <a:ext cx="293694" cy="29369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61" name="Grafik 60">
            <a:hlinkClick r:id="rId2" action="ppaction://hlinksldjump"/>
            <a:extLst>
              <a:ext uri="{FF2B5EF4-FFF2-40B4-BE49-F238E27FC236}">
                <a16:creationId xmlns="" xmlns:a16="http://schemas.microsoft.com/office/drawing/2014/main" id="{2602AAE6-ADBA-417D-AAD2-962D8129217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438206" y="6315714"/>
            <a:ext cx="96684" cy="161140"/>
          </a:xfrm>
          <a:prstGeom prst="rect">
            <a:avLst/>
          </a:prstGeom>
        </p:spPr>
      </p:pic>
      <p:sp>
        <p:nvSpPr>
          <p:cNvPr id="62" name="Oval 61">
            <a:hlinkClick r:id="rId16" action="ppaction://hlinksldjump"/>
            <a:extLst>
              <a:ext uri="{FF2B5EF4-FFF2-40B4-BE49-F238E27FC236}">
                <a16:creationId xmlns="" xmlns:a16="http://schemas.microsoft.com/office/drawing/2014/main" id="{A5F4F285-D516-4441-A5CE-5599FF7B4E42}"/>
              </a:ext>
            </a:extLst>
          </p:cNvPr>
          <p:cNvSpPr/>
          <p:nvPr/>
        </p:nvSpPr>
        <p:spPr>
          <a:xfrm>
            <a:off x="7552870" y="6251084"/>
            <a:ext cx="293694" cy="29369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pic>
        <p:nvPicPr>
          <p:cNvPr id="63" name="Grafik 62">
            <a:hlinkClick r:id="rId2" action="ppaction://hlinksldjump"/>
            <a:extLst>
              <a:ext uri="{FF2B5EF4-FFF2-40B4-BE49-F238E27FC236}">
                <a16:creationId xmlns="" xmlns:a16="http://schemas.microsoft.com/office/drawing/2014/main" id="{8980B6D6-590A-49EF-BE7A-591A6692A89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 flipH="1">
            <a:off x="7660037" y="6316860"/>
            <a:ext cx="96684" cy="161140"/>
          </a:xfrm>
          <a:prstGeom prst="rect">
            <a:avLst/>
          </a:prstGeom>
        </p:spPr>
      </p:pic>
      <p:sp>
        <p:nvSpPr>
          <p:cNvPr id="64" name="Oval 63">
            <a:extLst>
              <a:ext uri="{FF2B5EF4-FFF2-40B4-BE49-F238E27FC236}">
                <a16:creationId xmlns="" xmlns:a16="http://schemas.microsoft.com/office/drawing/2014/main" id="{22CEFFDA-4339-4480-9C7E-76C61E6FCAFD}"/>
              </a:ext>
            </a:extLst>
          </p:cNvPr>
          <p:cNvSpPr/>
          <p:nvPr/>
        </p:nvSpPr>
        <p:spPr>
          <a:xfrm>
            <a:off x="4839560" y="6303665"/>
            <a:ext cx="189721" cy="189721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5" name="Oval 64">
            <a:extLst>
              <a:ext uri="{FF2B5EF4-FFF2-40B4-BE49-F238E27FC236}">
                <a16:creationId xmlns="" xmlns:a16="http://schemas.microsoft.com/office/drawing/2014/main" id="{5DA46809-CF9A-4414-8D70-8CBB8DB44147}"/>
              </a:ext>
            </a:extLst>
          </p:cNvPr>
          <p:cNvSpPr/>
          <p:nvPr/>
        </p:nvSpPr>
        <p:spPr>
          <a:xfrm>
            <a:off x="5228180" y="6303665"/>
            <a:ext cx="189721" cy="189721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6" name="Oval 65">
            <a:extLst>
              <a:ext uri="{FF2B5EF4-FFF2-40B4-BE49-F238E27FC236}">
                <a16:creationId xmlns="" xmlns:a16="http://schemas.microsoft.com/office/drawing/2014/main" id="{1781F9FA-FF1C-44DC-B0BB-12D204ACE0CE}"/>
              </a:ext>
            </a:extLst>
          </p:cNvPr>
          <p:cNvSpPr/>
          <p:nvPr/>
        </p:nvSpPr>
        <p:spPr>
          <a:xfrm>
            <a:off x="6005420" y="6303664"/>
            <a:ext cx="189721" cy="189721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7" name="Oval 66">
            <a:extLst>
              <a:ext uri="{FF2B5EF4-FFF2-40B4-BE49-F238E27FC236}">
                <a16:creationId xmlns="" xmlns:a16="http://schemas.microsoft.com/office/drawing/2014/main" id="{3D56D675-E9C5-412B-8108-25A85A564195}"/>
              </a:ext>
            </a:extLst>
          </p:cNvPr>
          <p:cNvSpPr/>
          <p:nvPr/>
        </p:nvSpPr>
        <p:spPr>
          <a:xfrm>
            <a:off x="5616800" y="6303664"/>
            <a:ext cx="189721" cy="189721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8" name="Oval 67">
            <a:extLst>
              <a:ext uri="{FF2B5EF4-FFF2-40B4-BE49-F238E27FC236}">
                <a16:creationId xmlns="" xmlns:a16="http://schemas.microsoft.com/office/drawing/2014/main" id="{38B6EA5E-0A11-4761-8CD4-1EBCF4A6A21C}"/>
              </a:ext>
            </a:extLst>
          </p:cNvPr>
          <p:cNvSpPr/>
          <p:nvPr/>
        </p:nvSpPr>
        <p:spPr>
          <a:xfrm>
            <a:off x="6782660" y="6303664"/>
            <a:ext cx="189721" cy="189721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9" name="Oval 68">
            <a:extLst>
              <a:ext uri="{FF2B5EF4-FFF2-40B4-BE49-F238E27FC236}">
                <a16:creationId xmlns="" xmlns:a16="http://schemas.microsoft.com/office/drawing/2014/main" id="{49D26D7E-A69D-447A-BD6B-853A8EC9D7DE}"/>
              </a:ext>
            </a:extLst>
          </p:cNvPr>
          <p:cNvSpPr/>
          <p:nvPr/>
        </p:nvSpPr>
        <p:spPr>
          <a:xfrm>
            <a:off x="6394040" y="6303664"/>
            <a:ext cx="189721" cy="189721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0" name="Oval 69">
            <a:extLst>
              <a:ext uri="{FF2B5EF4-FFF2-40B4-BE49-F238E27FC236}">
                <a16:creationId xmlns="" xmlns:a16="http://schemas.microsoft.com/office/drawing/2014/main" id="{42298BDB-0D0F-4146-8C8C-5EC8C55BB778}"/>
              </a:ext>
            </a:extLst>
          </p:cNvPr>
          <p:cNvSpPr/>
          <p:nvPr/>
        </p:nvSpPr>
        <p:spPr>
          <a:xfrm>
            <a:off x="7167765" y="6304667"/>
            <a:ext cx="189721" cy="189721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424387667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ersegi Panjang: Sudut Lengkung 38">
            <a:extLst>
              <a:ext uri="{FF2B5EF4-FFF2-40B4-BE49-F238E27FC236}">
                <a16:creationId xmlns="" xmlns:a16="http://schemas.microsoft.com/office/drawing/2014/main" id="{F38A3158-C814-4C01-B120-F04758EB9C2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pic>
        <p:nvPicPr>
          <p:cNvPr id="8" name="Grafik 7">
            <a:hlinkClick r:id="rId2" action="ppaction://hlinksldjump"/>
            <a:extLst>
              <a:ext uri="{FF2B5EF4-FFF2-40B4-BE49-F238E27FC236}">
                <a16:creationId xmlns="" xmlns:a16="http://schemas.microsoft.com/office/drawing/2014/main" id="{B6DC7543-2432-4315-816A-21CF84830C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0532" y="530074"/>
            <a:ext cx="133668" cy="222780"/>
          </a:xfrm>
          <a:prstGeom prst="rect">
            <a:avLst/>
          </a:prstGeom>
        </p:spPr>
      </p:pic>
      <p:pic>
        <p:nvPicPr>
          <p:cNvPr id="37" name="Grafik 2" descr="Ponsel Pintar">
            <a:extLst>
              <a:ext uri="{FF2B5EF4-FFF2-40B4-BE49-F238E27FC236}">
                <a16:creationId xmlns="" xmlns:a16="http://schemas.microsoft.com/office/drawing/2014/main" id="{0FE0534B-E40E-4EAD-AFF3-8BF512B7299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666750" y="392862"/>
            <a:ext cx="466725" cy="466725"/>
          </a:xfrm>
          <a:prstGeom prst="rect">
            <a:avLst/>
          </a:prstGeom>
        </p:spPr>
      </p:pic>
      <p:sp>
        <p:nvSpPr>
          <p:cNvPr id="38" name="Kotak Teks 3">
            <a:extLst>
              <a:ext uri="{FF2B5EF4-FFF2-40B4-BE49-F238E27FC236}">
                <a16:creationId xmlns="" xmlns:a16="http://schemas.microsoft.com/office/drawing/2014/main" id="{EB1AE104-199A-45F5-BCC5-B070E3441B4B}"/>
              </a:ext>
            </a:extLst>
          </p:cNvPr>
          <p:cNvSpPr txBox="1"/>
          <p:nvPr/>
        </p:nvSpPr>
        <p:spPr>
          <a:xfrm>
            <a:off x="1162050" y="364614"/>
            <a:ext cx="40444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2800" b="1" dirty="0">
                <a:solidFill>
                  <a:schemeClr val="bg1"/>
                </a:solidFill>
              </a:rPr>
              <a:t>HASIL DAN PEMBAHASAN</a:t>
            </a:r>
          </a:p>
        </p:txBody>
      </p:sp>
      <p:sp>
        <p:nvSpPr>
          <p:cNvPr id="3" name="Kotak Teks 2">
            <a:extLst>
              <a:ext uri="{FF2B5EF4-FFF2-40B4-BE49-F238E27FC236}">
                <a16:creationId xmlns="" xmlns:a16="http://schemas.microsoft.com/office/drawing/2014/main" id="{DA439338-17FF-429A-973D-74C74EB3E619}"/>
              </a:ext>
            </a:extLst>
          </p:cNvPr>
          <p:cNvSpPr txBox="1"/>
          <p:nvPr/>
        </p:nvSpPr>
        <p:spPr>
          <a:xfrm>
            <a:off x="4050543" y="4516978"/>
            <a:ext cx="40909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Halaman</a:t>
            </a:r>
            <a:r>
              <a:rPr lang="id-ID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profil data diri &amp; orang tua</a:t>
            </a:r>
          </a:p>
        </p:txBody>
      </p:sp>
      <p:sp>
        <p:nvSpPr>
          <p:cNvPr id="40" name="Kotak Teks 39">
            <a:extLst>
              <a:ext uri="{FF2B5EF4-FFF2-40B4-BE49-F238E27FC236}">
                <a16:creationId xmlns="" xmlns:a16="http://schemas.microsoft.com/office/drawing/2014/main" id="{D5B1D454-E072-4B3E-9DC4-26014D417AF2}"/>
              </a:ext>
            </a:extLst>
          </p:cNvPr>
          <p:cNvSpPr txBox="1"/>
          <p:nvPr/>
        </p:nvSpPr>
        <p:spPr>
          <a:xfrm>
            <a:off x="4376658" y="5004386"/>
            <a:ext cx="343868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96850" indent="-196850">
              <a:buFont typeface="Arial" panose="020B0604020202020204" pitchFamily="34" charset="0"/>
              <a:buChar char="•"/>
            </a:pPr>
            <a:r>
              <a:rPr lang="id-ID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Profil terdiri dari 2 bagian, profil data diri mahasiswa dan profil orang tua</a:t>
            </a:r>
          </a:p>
          <a:p>
            <a:pPr marL="196850" indent="-196850">
              <a:buFont typeface="Arial" panose="020B0604020202020204" pitchFamily="34" charset="0"/>
              <a:buChar char="•"/>
            </a:pPr>
            <a:r>
              <a:rPr lang="id-ID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Parameter yang ditampilkan sama seperti yang ada pada aplikasi</a:t>
            </a:r>
          </a:p>
        </p:txBody>
      </p:sp>
      <p:sp>
        <p:nvSpPr>
          <p:cNvPr id="60" name="Oval 59">
            <a:hlinkClick r:id="rId7" action="ppaction://hlinksldjump"/>
            <a:extLst>
              <a:ext uri="{FF2B5EF4-FFF2-40B4-BE49-F238E27FC236}">
                <a16:creationId xmlns="" xmlns:a16="http://schemas.microsoft.com/office/drawing/2014/main" id="{C491DF7B-0232-4A43-A985-DC7A2BD13194}"/>
              </a:ext>
            </a:extLst>
          </p:cNvPr>
          <p:cNvSpPr/>
          <p:nvPr/>
        </p:nvSpPr>
        <p:spPr>
          <a:xfrm>
            <a:off x="4345436" y="6251084"/>
            <a:ext cx="293694" cy="29369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61" name="Grafik 60">
            <a:hlinkClick r:id="rId2" action="ppaction://hlinksldjump"/>
            <a:extLst>
              <a:ext uri="{FF2B5EF4-FFF2-40B4-BE49-F238E27FC236}">
                <a16:creationId xmlns="" xmlns:a16="http://schemas.microsoft.com/office/drawing/2014/main" id="{2602AAE6-ADBA-417D-AAD2-962D8129217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438206" y="6315714"/>
            <a:ext cx="96684" cy="161140"/>
          </a:xfrm>
          <a:prstGeom prst="rect">
            <a:avLst/>
          </a:prstGeom>
        </p:spPr>
      </p:pic>
      <p:sp>
        <p:nvSpPr>
          <p:cNvPr id="62" name="Oval 61">
            <a:hlinkClick r:id="rId10" action="ppaction://hlinksldjump"/>
            <a:extLst>
              <a:ext uri="{FF2B5EF4-FFF2-40B4-BE49-F238E27FC236}">
                <a16:creationId xmlns="" xmlns:a16="http://schemas.microsoft.com/office/drawing/2014/main" id="{A5F4F285-D516-4441-A5CE-5599FF7B4E42}"/>
              </a:ext>
            </a:extLst>
          </p:cNvPr>
          <p:cNvSpPr/>
          <p:nvPr/>
        </p:nvSpPr>
        <p:spPr>
          <a:xfrm>
            <a:off x="7552870" y="6251084"/>
            <a:ext cx="293694" cy="29369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pic>
        <p:nvPicPr>
          <p:cNvPr id="63" name="Grafik 62">
            <a:hlinkClick r:id="rId2" action="ppaction://hlinksldjump"/>
            <a:extLst>
              <a:ext uri="{FF2B5EF4-FFF2-40B4-BE49-F238E27FC236}">
                <a16:creationId xmlns="" xmlns:a16="http://schemas.microsoft.com/office/drawing/2014/main" id="{8980B6D6-590A-49EF-BE7A-591A6692A89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flipH="1">
            <a:off x="7660037" y="6316860"/>
            <a:ext cx="96684" cy="161140"/>
          </a:xfrm>
          <a:prstGeom prst="rect">
            <a:avLst/>
          </a:prstGeom>
        </p:spPr>
      </p:pic>
      <p:sp>
        <p:nvSpPr>
          <p:cNvPr id="64" name="Oval 63">
            <a:extLst>
              <a:ext uri="{FF2B5EF4-FFF2-40B4-BE49-F238E27FC236}">
                <a16:creationId xmlns="" xmlns:a16="http://schemas.microsoft.com/office/drawing/2014/main" id="{22CEFFDA-4339-4480-9C7E-76C61E6FCAFD}"/>
              </a:ext>
            </a:extLst>
          </p:cNvPr>
          <p:cNvSpPr/>
          <p:nvPr/>
        </p:nvSpPr>
        <p:spPr>
          <a:xfrm>
            <a:off x="4839560" y="6303665"/>
            <a:ext cx="189721" cy="189721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5" name="Oval 64">
            <a:extLst>
              <a:ext uri="{FF2B5EF4-FFF2-40B4-BE49-F238E27FC236}">
                <a16:creationId xmlns="" xmlns:a16="http://schemas.microsoft.com/office/drawing/2014/main" id="{5DA46809-CF9A-4414-8D70-8CBB8DB44147}"/>
              </a:ext>
            </a:extLst>
          </p:cNvPr>
          <p:cNvSpPr/>
          <p:nvPr/>
        </p:nvSpPr>
        <p:spPr>
          <a:xfrm>
            <a:off x="5228180" y="6303665"/>
            <a:ext cx="189721" cy="189721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6" name="Oval 65">
            <a:extLst>
              <a:ext uri="{FF2B5EF4-FFF2-40B4-BE49-F238E27FC236}">
                <a16:creationId xmlns="" xmlns:a16="http://schemas.microsoft.com/office/drawing/2014/main" id="{1781F9FA-FF1C-44DC-B0BB-12D204ACE0CE}"/>
              </a:ext>
            </a:extLst>
          </p:cNvPr>
          <p:cNvSpPr/>
          <p:nvPr/>
        </p:nvSpPr>
        <p:spPr>
          <a:xfrm>
            <a:off x="6005420" y="6303664"/>
            <a:ext cx="189721" cy="189721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7" name="Oval 66">
            <a:extLst>
              <a:ext uri="{FF2B5EF4-FFF2-40B4-BE49-F238E27FC236}">
                <a16:creationId xmlns="" xmlns:a16="http://schemas.microsoft.com/office/drawing/2014/main" id="{3D56D675-E9C5-412B-8108-25A85A564195}"/>
              </a:ext>
            </a:extLst>
          </p:cNvPr>
          <p:cNvSpPr/>
          <p:nvPr/>
        </p:nvSpPr>
        <p:spPr>
          <a:xfrm>
            <a:off x="5616800" y="6303664"/>
            <a:ext cx="189721" cy="189721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8" name="Oval 67">
            <a:extLst>
              <a:ext uri="{FF2B5EF4-FFF2-40B4-BE49-F238E27FC236}">
                <a16:creationId xmlns="" xmlns:a16="http://schemas.microsoft.com/office/drawing/2014/main" id="{38B6EA5E-0A11-4761-8CD4-1EBCF4A6A21C}"/>
              </a:ext>
            </a:extLst>
          </p:cNvPr>
          <p:cNvSpPr/>
          <p:nvPr/>
        </p:nvSpPr>
        <p:spPr>
          <a:xfrm>
            <a:off x="6782660" y="6303664"/>
            <a:ext cx="189721" cy="189721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9" name="Oval 68">
            <a:extLst>
              <a:ext uri="{FF2B5EF4-FFF2-40B4-BE49-F238E27FC236}">
                <a16:creationId xmlns="" xmlns:a16="http://schemas.microsoft.com/office/drawing/2014/main" id="{49D26D7E-A69D-447A-BD6B-853A8EC9D7DE}"/>
              </a:ext>
            </a:extLst>
          </p:cNvPr>
          <p:cNvSpPr/>
          <p:nvPr/>
        </p:nvSpPr>
        <p:spPr>
          <a:xfrm>
            <a:off x="6394040" y="6303664"/>
            <a:ext cx="189721" cy="189721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0" name="Oval 69">
            <a:extLst>
              <a:ext uri="{FF2B5EF4-FFF2-40B4-BE49-F238E27FC236}">
                <a16:creationId xmlns="" xmlns:a16="http://schemas.microsoft.com/office/drawing/2014/main" id="{42298BDB-0D0F-4146-8C8C-5EC8C55BB778}"/>
              </a:ext>
            </a:extLst>
          </p:cNvPr>
          <p:cNvSpPr/>
          <p:nvPr/>
        </p:nvSpPr>
        <p:spPr>
          <a:xfrm>
            <a:off x="7167765" y="6304667"/>
            <a:ext cx="189721" cy="189721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28" name="Picture 114">
            <a:extLst>
              <a:ext uri="{FF2B5EF4-FFF2-40B4-BE49-F238E27FC236}">
                <a16:creationId xmlns="" xmlns:a16="http://schemas.microsoft.com/office/drawing/2014/main" id="{EFB8595C-35BB-436A-BFFB-D87E6AE17944}"/>
              </a:ext>
            </a:extLst>
          </p:cNvPr>
          <p:cNvPicPr/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7372" y="1197088"/>
            <a:ext cx="1447801" cy="322168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Picture 115">
            <a:extLst>
              <a:ext uri="{FF2B5EF4-FFF2-40B4-BE49-F238E27FC236}">
                <a16:creationId xmlns="" xmlns:a16="http://schemas.microsoft.com/office/drawing/2014/main" id="{0859353E-F713-4DF1-A654-3A6EE5EBD62C}"/>
              </a:ext>
            </a:extLst>
          </p:cNvPr>
          <p:cNvPicPr/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4961" y="1199521"/>
            <a:ext cx="1447837" cy="3220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Picture 117">
            <a:extLst>
              <a:ext uri="{FF2B5EF4-FFF2-40B4-BE49-F238E27FC236}">
                <a16:creationId xmlns="" xmlns:a16="http://schemas.microsoft.com/office/drawing/2014/main" id="{7F3BCB72-E60D-49BF-BFF4-606288D37617}"/>
              </a:ext>
            </a:extLst>
          </p:cNvPr>
          <p:cNvPicPr/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0319" y="1197088"/>
            <a:ext cx="1809718" cy="32204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Picture 118">
            <a:extLst>
              <a:ext uri="{FF2B5EF4-FFF2-40B4-BE49-F238E27FC236}">
                <a16:creationId xmlns="" xmlns:a16="http://schemas.microsoft.com/office/drawing/2014/main" id="{D3C2874E-79E2-420D-BC05-BD0F34C99A7C}"/>
              </a:ext>
            </a:extLst>
          </p:cNvPr>
          <p:cNvPicPr/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3275" y="1197087"/>
            <a:ext cx="1809718" cy="322109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8958791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ersegi Panjang: Sudut Lengkung 38">
            <a:extLst>
              <a:ext uri="{FF2B5EF4-FFF2-40B4-BE49-F238E27FC236}">
                <a16:creationId xmlns="" xmlns:a16="http://schemas.microsoft.com/office/drawing/2014/main" id="{F38A3158-C814-4C01-B120-F04758EB9C2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pic>
        <p:nvPicPr>
          <p:cNvPr id="8" name="Grafik 7">
            <a:hlinkClick r:id="rId2" action="ppaction://hlinksldjump"/>
            <a:extLst>
              <a:ext uri="{FF2B5EF4-FFF2-40B4-BE49-F238E27FC236}">
                <a16:creationId xmlns="" xmlns:a16="http://schemas.microsoft.com/office/drawing/2014/main" id="{B6DC7543-2432-4315-816A-21CF84830C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0532" y="530074"/>
            <a:ext cx="133668" cy="222780"/>
          </a:xfrm>
          <a:prstGeom prst="rect">
            <a:avLst/>
          </a:prstGeom>
        </p:spPr>
      </p:pic>
      <p:pic>
        <p:nvPicPr>
          <p:cNvPr id="37" name="Grafik 2" descr="Ponsel Pintar">
            <a:extLst>
              <a:ext uri="{FF2B5EF4-FFF2-40B4-BE49-F238E27FC236}">
                <a16:creationId xmlns="" xmlns:a16="http://schemas.microsoft.com/office/drawing/2014/main" id="{0FE0534B-E40E-4EAD-AFF3-8BF512B7299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666750" y="392862"/>
            <a:ext cx="466725" cy="466725"/>
          </a:xfrm>
          <a:prstGeom prst="rect">
            <a:avLst/>
          </a:prstGeom>
        </p:spPr>
      </p:pic>
      <p:sp>
        <p:nvSpPr>
          <p:cNvPr id="38" name="Kotak Teks 3">
            <a:extLst>
              <a:ext uri="{FF2B5EF4-FFF2-40B4-BE49-F238E27FC236}">
                <a16:creationId xmlns="" xmlns:a16="http://schemas.microsoft.com/office/drawing/2014/main" id="{EB1AE104-199A-45F5-BCC5-B070E3441B4B}"/>
              </a:ext>
            </a:extLst>
          </p:cNvPr>
          <p:cNvSpPr txBox="1"/>
          <p:nvPr/>
        </p:nvSpPr>
        <p:spPr>
          <a:xfrm>
            <a:off x="1162050" y="364614"/>
            <a:ext cx="40444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2800" b="1" dirty="0">
                <a:solidFill>
                  <a:schemeClr val="bg1"/>
                </a:solidFill>
              </a:rPr>
              <a:t>HASIL DAN PEMBAHASAN</a:t>
            </a:r>
          </a:p>
        </p:txBody>
      </p:sp>
      <p:graphicFrame>
        <p:nvGraphicFramePr>
          <p:cNvPr id="4" name="Tabel 3">
            <a:extLst>
              <a:ext uri="{FF2B5EF4-FFF2-40B4-BE49-F238E27FC236}">
                <a16:creationId xmlns="" xmlns:a16="http://schemas.microsoft.com/office/drawing/2014/main" id="{5DEE5FF7-AE02-41EA-959D-4B765E5EFB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3884858"/>
              </p:ext>
            </p:extLst>
          </p:nvPr>
        </p:nvGraphicFramePr>
        <p:xfrm>
          <a:off x="2479348" y="3488187"/>
          <a:ext cx="3269733" cy="162475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51603">
                  <a:extLst>
                    <a:ext uri="{9D8B030D-6E8A-4147-A177-3AD203B41FA5}">
                      <a16:colId xmlns="" xmlns:a16="http://schemas.microsoft.com/office/drawing/2014/main" val="2879619367"/>
                    </a:ext>
                  </a:extLst>
                </a:gridCol>
                <a:gridCol w="2118130">
                  <a:extLst>
                    <a:ext uri="{9D8B030D-6E8A-4147-A177-3AD203B41FA5}">
                      <a16:colId xmlns="" xmlns:a16="http://schemas.microsoft.com/office/drawing/2014/main" val="1290970431"/>
                    </a:ext>
                  </a:extLst>
                </a:gridCol>
              </a:tblGrid>
              <a:tr h="289512"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Nilai</a:t>
                      </a:r>
                      <a:endParaRPr lang="id-ID" sz="12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98" marR="9598" marT="9598" marB="0"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0016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Interpretasi</a:t>
                      </a:r>
                      <a:endParaRPr lang="id-ID" sz="12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98" marR="9598" marT="9598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000165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776812950"/>
                  </a:ext>
                </a:extLst>
              </a:tr>
              <a:tr h="333810"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u="none" strike="noStrike" dirty="0">
                          <a:effectLst/>
                        </a:rPr>
                        <a:t>3,01-4,00</a:t>
                      </a:r>
                      <a:endParaRPr lang="id-ID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98" marR="9598" marT="9598" marB="0" anchor="ctr">
                    <a:lnR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u="none" strike="noStrike" dirty="0">
                          <a:effectLst/>
                        </a:rPr>
                        <a:t>Sangat Baik (SB)</a:t>
                      </a:r>
                      <a:endParaRPr lang="id-ID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98" marR="9598" marT="9598" marB="0" anchor="ctr">
                    <a:lnL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676432178"/>
                  </a:ext>
                </a:extLst>
              </a:tr>
              <a:tr h="333810"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u="none" strike="noStrike" dirty="0">
                          <a:effectLst/>
                        </a:rPr>
                        <a:t>2,01-3,00</a:t>
                      </a:r>
                      <a:endParaRPr lang="id-ID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98" marR="9598" marT="9598" marB="0" anchor="ctr">
                    <a:lnR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u="none" strike="noStrike" dirty="0">
                          <a:effectLst/>
                        </a:rPr>
                        <a:t>Baik (B)</a:t>
                      </a:r>
                      <a:endParaRPr lang="id-ID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98" marR="9598" marT="9598" marB="0" anchor="ctr">
                    <a:lnL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874556253"/>
                  </a:ext>
                </a:extLst>
              </a:tr>
              <a:tr h="333810"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u="none" strike="noStrike" dirty="0">
                          <a:effectLst/>
                        </a:rPr>
                        <a:t>1,01-2,00</a:t>
                      </a:r>
                      <a:endParaRPr lang="id-ID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98" marR="9598" marT="9598" marB="0" anchor="ctr">
                    <a:lnR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u="none" strike="noStrike" dirty="0">
                          <a:effectLst/>
                        </a:rPr>
                        <a:t>Kurang Baik(KB)</a:t>
                      </a:r>
                      <a:endParaRPr lang="id-ID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98" marR="9598" marT="9598" marB="0" anchor="ctr">
                    <a:lnL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706183136"/>
                  </a:ext>
                </a:extLst>
              </a:tr>
              <a:tr h="333810"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u="none" strike="noStrike" dirty="0">
                          <a:effectLst/>
                        </a:rPr>
                        <a:t>0,01-1,00</a:t>
                      </a:r>
                      <a:endParaRPr lang="id-ID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98" marR="9598" marT="9598" marB="0" anchor="ctr">
                    <a:lnR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u="none" strike="noStrike" dirty="0">
                          <a:effectLst/>
                        </a:rPr>
                        <a:t>Sangat Kurang Baik (SKB)</a:t>
                      </a:r>
                      <a:endParaRPr lang="id-ID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98" marR="9598" marT="9598" marB="0" anchor="ctr">
                    <a:lnL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="" xmlns:a16="http://schemas.microsoft.com/office/drawing/2014/main" val="117862331"/>
                  </a:ext>
                </a:extLst>
              </a:tr>
            </a:tbl>
          </a:graphicData>
        </a:graphic>
      </p:graphicFrame>
      <p:graphicFrame>
        <p:nvGraphicFramePr>
          <p:cNvPr id="42" name="Tabel 41">
            <a:extLst>
              <a:ext uri="{FF2B5EF4-FFF2-40B4-BE49-F238E27FC236}">
                <a16:creationId xmlns="" xmlns:a16="http://schemas.microsoft.com/office/drawing/2014/main" id="{DDDAD70B-B5D4-43E0-B5D8-EC40CA77F3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5663391"/>
              </p:ext>
            </p:extLst>
          </p:nvPr>
        </p:nvGraphicFramePr>
        <p:xfrm>
          <a:off x="6012626" y="3488188"/>
          <a:ext cx="3269734" cy="19687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04884">
                  <a:extLst>
                    <a:ext uri="{9D8B030D-6E8A-4147-A177-3AD203B41FA5}">
                      <a16:colId xmlns="" xmlns:a16="http://schemas.microsoft.com/office/drawing/2014/main" val="2879619367"/>
                    </a:ext>
                  </a:extLst>
                </a:gridCol>
                <a:gridCol w="879420">
                  <a:extLst>
                    <a:ext uri="{9D8B030D-6E8A-4147-A177-3AD203B41FA5}">
                      <a16:colId xmlns="" xmlns:a16="http://schemas.microsoft.com/office/drawing/2014/main" val="1290970431"/>
                    </a:ext>
                  </a:extLst>
                </a:gridCol>
                <a:gridCol w="1285430">
                  <a:extLst>
                    <a:ext uri="{9D8B030D-6E8A-4147-A177-3AD203B41FA5}">
                      <a16:colId xmlns="" xmlns:a16="http://schemas.microsoft.com/office/drawing/2014/main" val="3523051868"/>
                    </a:ext>
                  </a:extLst>
                </a:gridCol>
              </a:tblGrid>
              <a:tr h="291013"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200" u="none" strike="noStrike" dirty="0">
                          <a:solidFill>
                            <a:schemeClr val="bg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Aspek</a:t>
                      </a:r>
                      <a:endParaRPr lang="id-ID" sz="1200" b="0" i="0" u="none" strike="noStrike" dirty="0">
                        <a:solidFill>
                          <a:schemeClr val="bg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10357" marR="10357" marT="10357" marB="0"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0016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200" i="1" u="none" strike="noStrike" dirty="0" err="1">
                          <a:solidFill>
                            <a:schemeClr val="bg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Mean</a:t>
                      </a:r>
                      <a:endParaRPr lang="id-ID" sz="1200" b="0" i="1" u="none" strike="noStrike" dirty="0">
                        <a:solidFill>
                          <a:schemeClr val="bg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10357" marR="10357" marT="10357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0016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Interpretasi</a:t>
                      </a:r>
                    </a:p>
                  </a:txBody>
                  <a:tcPr marL="10357" marR="10357" marT="10357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000165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776812950"/>
                  </a:ext>
                </a:extLst>
              </a:tr>
              <a:tr h="335541"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200" b="0" i="1" u="none" strike="noStrike" dirty="0" err="1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Learnability</a:t>
                      </a:r>
                      <a:endParaRPr lang="id-ID" sz="1200" b="0" i="1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10357" marR="10357" marT="10357" marB="0" anchor="ctr">
                    <a:lnR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300">
                          <a:effectLst/>
                          <a:latin typeface="Segoe UI" panose="020B0502040204020203" pitchFamily="34" charset="0"/>
                          <a:ea typeface="Yu Mincho" panose="02020400000000000000" pitchFamily="18" charset="-128"/>
                          <a:cs typeface="Segoe UI" panose="020B0502040204020203" pitchFamily="34" charset="0"/>
                        </a:rPr>
                        <a:t>3,</a:t>
                      </a:r>
                      <a:r>
                        <a:rPr lang="id-ID" sz="1300">
                          <a:effectLst/>
                          <a:latin typeface="Segoe UI" panose="020B0502040204020203" pitchFamily="34" charset="0"/>
                          <a:ea typeface="Yu Mincho" panose="02020400000000000000" pitchFamily="18" charset="-128"/>
                          <a:cs typeface="Segoe UI" panose="020B0502040204020203" pitchFamily="34" charset="0"/>
                        </a:rPr>
                        <a:t>8</a:t>
                      </a:r>
                      <a:r>
                        <a:rPr lang="en-US" sz="1300">
                          <a:effectLst/>
                          <a:latin typeface="Segoe UI" panose="020B0502040204020203" pitchFamily="34" charset="0"/>
                          <a:ea typeface="Yu Mincho" panose="02020400000000000000" pitchFamily="18" charset="-128"/>
                          <a:cs typeface="Segoe UI" panose="020B0502040204020203" pitchFamily="34" charset="0"/>
                        </a:rPr>
                        <a:t>5</a:t>
                      </a:r>
                      <a:endParaRPr lang="id-ID" sz="1300">
                        <a:effectLst/>
                        <a:latin typeface="Segoe UI" panose="020B0502040204020203" pitchFamily="34" charset="0"/>
                        <a:ea typeface="Yu Mincho" panose="02020400000000000000" pitchFamily="18" charset="-128"/>
                        <a:cs typeface="Segoe UI" panose="020B0502040204020203" pitchFamily="34" charset="0"/>
                      </a:endParaRPr>
                    </a:p>
                  </a:txBody>
                  <a:tcPr marL="65799" marR="65799" marT="0" marB="0" anchor="ctr">
                    <a:lnL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300">
                          <a:effectLst/>
                          <a:latin typeface="Segoe UI" panose="020B0502040204020203" pitchFamily="34" charset="0"/>
                          <a:ea typeface="Yu Mincho" panose="02020400000000000000" pitchFamily="18" charset="-128"/>
                          <a:cs typeface="Segoe UI" panose="020B0502040204020203" pitchFamily="34" charset="0"/>
                        </a:rPr>
                        <a:t>SB</a:t>
                      </a:r>
                      <a:endParaRPr lang="id-ID" sz="1300">
                        <a:effectLst/>
                        <a:latin typeface="Segoe UI" panose="020B0502040204020203" pitchFamily="34" charset="0"/>
                        <a:ea typeface="Yu Mincho" panose="02020400000000000000" pitchFamily="18" charset="-128"/>
                        <a:cs typeface="Segoe UI" panose="020B0502040204020203" pitchFamily="34" charset="0"/>
                      </a:endParaRPr>
                    </a:p>
                  </a:txBody>
                  <a:tcPr marL="65799" marR="65799" marT="0" marB="0" anchor="ctr">
                    <a:lnL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676432178"/>
                  </a:ext>
                </a:extLst>
              </a:tr>
              <a:tr h="335541"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200" u="none" strike="noStrike" dirty="0" err="1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Efficiency</a:t>
                      </a:r>
                      <a:endParaRPr lang="id-ID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10357" marR="10357" marT="10357" marB="0" anchor="ctr">
                    <a:lnR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id-ID" sz="1300">
                          <a:effectLst/>
                          <a:latin typeface="Segoe UI" panose="020B0502040204020203" pitchFamily="34" charset="0"/>
                          <a:ea typeface="Yu Mincho" panose="02020400000000000000" pitchFamily="18" charset="-128"/>
                          <a:cs typeface="Segoe UI" panose="020B0502040204020203" pitchFamily="34" charset="0"/>
                        </a:rPr>
                        <a:t>3,80</a:t>
                      </a:r>
                    </a:p>
                  </a:txBody>
                  <a:tcPr marL="65799" marR="65799" marT="0" marB="0" anchor="ctr">
                    <a:lnL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id-ID" sz="1300" dirty="0">
                          <a:effectLst/>
                          <a:latin typeface="Segoe UI" panose="020B0502040204020203" pitchFamily="34" charset="0"/>
                          <a:ea typeface="Yu Mincho" panose="02020400000000000000" pitchFamily="18" charset="-128"/>
                          <a:cs typeface="Segoe UI" panose="020B0502040204020203" pitchFamily="34" charset="0"/>
                        </a:rPr>
                        <a:t>SB</a:t>
                      </a:r>
                    </a:p>
                  </a:txBody>
                  <a:tcPr marL="65799" marR="65799" marT="0" marB="0" anchor="ctr">
                    <a:lnL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874556253"/>
                  </a:ext>
                </a:extLst>
              </a:tr>
              <a:tr h="335541"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200" u="none" strike="noStrike" dirty="0" err="1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Memorability</a:t>
                      </a:r>
                      <a:endParaRPr lang="id-ID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10357" marR="10357" marT="10357" marB="0" anchor="ctr">
                    <a:lnR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300">
                          <a:effectLst/>
                          <a:latin typeface="Segoe UI" panose="020B0502040204020203" pitchFamily="34" charset="0"/>
                          <a:ea typeface="Yu Mincho" panose="02020400000000000000" pitchFamily="18" charset="-128"/>
                          <a:cs typeface="Segoe UI" panose="020B0502040204020203" pitchFamily="34" charset="0"/>
                        </a:rPr>
                        <a:t>3,</a:t>
                      </a:r>
                      <a:r>
                        <a:rPr lang="id-ID" sz="1300">
                          <a:effectLst/>
                          <a:latin typeface="Segoe UI" panose="020B0502040204020203" pitchFamily="34" charset="0"/>
                          <a:ea typeface="Yu Mincho" panose="02020400000000000000" pitchFamily="18" charset="-128"/>
                          <a:cs typeface="Segoe UI" panose="020B0502040204020203" pitchFamily="34" charset="0"/>
                        </a:rPr>
                        <a:t>67</a:t>
                      </a:r>
                    </a:p>
                  </a:txBody>
                  <a:tcPr marL="65799" marR="65799" marT="0" marB="0" anchor="ctr">
                    <a:lnL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300">
                          <a:effectLst/>
                          <a:latin typeface="Segoe UI" panose="020B0502040204020203" pitchFamily="34" charset="0"/>
                          <a:ea typeface="Yu Mincho" panose="02020400000000000000" pitchFamily="18" charset="-128"/>
                          <a:cs typeface="Segoe UI" panose="020B0502040204020203" pitchFamily="34" charset="0"/>
                        </a:rPr>
                        <a:t>SB</a:t>
                      </a:r>
                      <a:endParaRPr lang="id-ID" sz="1300">
                        <a:effectLst/>
                        <a:latin typeface="Segoe UI" panose="020B0502040204020203" pitchFamily="34" charset="0"/>
                        <a:ea typeface="Yu Mincho" panose="02020400000000000000" pitchFamily="18" charset="-128"/>
                        <a:cs typeface="Segoe UI" panose="020B0502040204020203" pitchFamily="34" charset="0"/>
                      </a:endParaRPr>
                    </a:p>
                  </a:txBody>
                  <a:tcPr marL="65799" marR="65799" marT="0" marB="0" anchor="ctr">
                    <a:lnL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706183136"/>
                  </a:ext>
                </a:extLst>
              </a:tr>
              <a:tr h="335541"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200" b="0" i="1" u="none" strike="noStrike" dirty="0" err="1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Few</a:t>
                      </a:r>
                      <a:r>
                        <a:rPr lang="id-ID" sz="1200" b="0" i="1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id-ID" sz="1200" b="0" i="1" u="none" strike="noStrike" dirty="0" err="1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Errors</a:t>
                      </a:r>
                      <a:endParaRPr lang="id-ID" sz="1200" b="0" i="1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10357" marR="10357" marT="10357" marB="0" anchor="ctr">
                    <a:lnR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300">
                          <a:effectLst/>
                          <a:latin typeface="Segoe UI" panose="020B0502040204020203" pitchFamily="34" charset="0"/>
                          <a:ea typeface="Yu Mincho" panose="02020400000000000000" pitchFamily="18" charset="-128"/>
                          <a:cs typeface="Segoe UI" panose="020B0502040204020203" pitchFamily="34" charset="0"/>
                        </a:rPr>
                        <a:t>2,</a:t>
                      </a:r>
                      <a:r>
                        <a:rPr lang="id-ID" sz="1300">
                          <a:effectLst/>
                          <a:latin typeface="Segoe UI" panose="020B0502040204020203" pitchFamily="34" charset="0"/>
                          <a:ea typeface="Yu Mincho" panose="02020400000000000000" pitchFamily="18" charset="-128"/>
                          <a:cs typeface="Segoe UI" panose="020B0502040204020203" pitchFamily="34" charset="0"/>
                        </a:rPr>
                        <a:t>93</a:t>
                      </a:r>
                    </a:p>
                  </a:txBody>
                  <a:tcPr marL="65799" marR="65799" marT="0" marB="0" anchor="ctr">
                    <a:lnL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300" dirty="0">
                          <a:effectLst/>
                          <a:latin typeface="Segoe UI" panose="020B0502040204020203" pitchFamily="34" charset="0"/>
                          <a:ea typeface="Yu Mincho" panose="02020400000000000000" pitchFamily="18" charset="-128"/>
                          <a:cs typeface="Segoe UI" panose="020B0502040204020203" pitchFamily="34" charset="0"/>
                        </a:rPr>
                        <a:t>B</a:t>
                      </a:r>
                      <a:endParaRPr lang="id-ID" sz="1300" dirty="0">
                        <a:effectLst/>
                        <a:latin typeface="Segoe UI" panose="020B0502040204020203" pitchFamily="34" charset="0"/>
                        <a:ea typeface="Yu Mincho" panose="02020400000000000000" pitchFamily="18" charset="-128"/>
                        <a:cs typeface="Segoe UI" panose="020B0502040204020203" pitchFamily="34" charset="0"/>
                      </a:endParaRPr>
                    </a:p>
                  </a:txBody>
                  <a:tcPr marL="65799" marR="65799" marT="0" marB="0" anchor="ctr">
                    <a:lnL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17862331"/>
                  </a:ext>
                </a:extLst>
              </a:tr>
              <a:tr h="335541"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200" b="0" i="1" u="none" strike="noStrike" dirty="0" err="1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Satisfaction</a:t>
                      </a:r>
                      <a:endParaRPr lang="id-ID" sz="1200" b="0" i="1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10357" marR="10357" marT="10357" marB="0" anchor="ctr">
                    <a:lnR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id-ID" sz="1300">
                          <a:effectLst/>
                          <a:latin typeface="Segoe UI" panose="020B0502040204020203" pitchFamily="34" charset="0"/>
                          <a:ea typeface="Yu Mincho" panose="02020400000000000000" pitchFamily="18" charset="-128"/>
                          <a:cs typeface="Segoe UI" panose="020B0502040204020203" pitchFamily="34" charset="0"/>
                        </a:rPr>
                        <a:t>3,87</a:t>
                      </a:r>
                    </a:p>
                  </a:txBody>
                  <a:tcPr marL="65799" marR="65799" marT="0" marB="0" anchor="ctr">
                    <a:lnL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id-ID" sz="1300" dirty="0">
                          <a:effectLst/>
                          <a:latin typeface="Segoe UI" panose="020B0502040204020203" pitchFamily="34" charset="0"/>
                          <a:ea typeface="Yu Mincho" panose="02020400000000000000" pitchFamily="18" charset="-128"/>
                          <a:cs typeface="Segoe UI" panose="020B0502040204020203" pitchFamily="34" charset="0"/>
                        </a:rPr>
                        <a:t>SB</a:t>
                      </a:r>
                    </a:p>
                  </a:txBody>
                  <a:tcPr marL="65799" marR="65799" marT="0" marB="0" anchor="ctr">
                    <a:lnL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="" xmlns:a16="http://schemas.microsoft.com/office/drawing/2014/main" val="113449121"/>
                  </a:ext>
                </a:extLst>
              </a:tr>
            </a:tbl>
          </a:graphicData>
        </a:graphic>
      </p:graphicFrame>
      <p:sp>
        <p:nvSpPr>
          <p:cNvPr id="5" name="Oval 4">
            <a:hlinkClick r:id="rId7" action="ppaction://hlinksldjump"/>
            <a:extLst>
              <a:ext uri="{FF2B5EF4-FFF2-40B4-BE49-F238E27FC236}">
                <a16:creationId xmlns="" xmlns:a16="http://schemas.microsoft.com/office/drawing/2014/main" id="{233988F4-9271-4F21-A25F-9E24A002E3C9}"/>
              </a:ext>
            </a:extLst>
          </p:cNvPr>
          <p:cNvSpPr/>
          <p:nvPr/>
        </p:nvSpPr>
        <p:spPr>
          <a:xfrm>
            <a:off x="4345436" y="6251084"/>
            <a:ext cx="293694" cy="29369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72" name="Grafik 71">
            <a:hlinkClick r:id="rId2" action="ppaction://hlinksldjump"/>
            <a:extLst>
              <a:ext uri="{FF2B5EF4-FFF2-40B4-BE49-F238E27FC236}">
                <a16:creationId xmlns="" xmlns:a16="http://schemas.microsoft.com/office/drawing/2014/main" id="{DD38B205-5E00-44CB-90C9-F4E0DBCEDA6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438206" y="6315714"/>
            <a:ext cx="96684" cy="161140"/>
          </a:xfrm>
          <a:prstGeom prst="rect">
            <a:avLst/>
          </a:prstGeom>
        </p:spPr>
      </p:pic>
      <p:sp>
        <p:nvSpPr>
          <p:cNvPr id="73" name="Oval 72">
            <a:extLst>
              <a:ext uri="{FF2B5EF4-FFF2-40B4-BE49-F238E27FC236}">
                <a16:creationId xmlns="" xmlns:a16="http://schemas.microsoft.com/office/drawing/2014/main" id="{5B44BB67-FC4F-438F-8A1B-F1BE370E3E53}"/>
              </a:ext>
            </a:extLst>
          </p:cNvPr>
          <p:cNvSpPr/>
          <p:nvPr/>
        </p:nvSpPr>
        <p:spPr>
          <a:xfrm>
            <a:off x="7552870" y="6900569"/>
            <a:ext cx="293694" cy="293694"/>
          </a:xfrm>
          <a:prstGeom prst="ellipse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pic>
        <p:nvPicPr>
          <p:cNvPr id="74" name="Grafik 73">
            <a:hlinkClick r:id="rId2" action="ppaction://hlinksldjump"/>
            <a:extLst>
              <a:ext uri="{FF2B5EF4-FFF2-40B4-BE49-F238E27FC236}">
                <a16:creationId xmlns="" xmlns:a16="http://schemas.microsoft.com/office/drawing/2014/main" id="{2DCCB213-CA13-453F-A509-96D9CDA2ACF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flipH="1">
            <a:off x="7660037" y="6966345"/>
            <a:ext cx="96684" cy="161140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="" xmlns:a16="http://schemas.microsoft.com/office/drawing/2014/main" id="{4F884A78-FB06-4449-9D3D-FB39C4CEAA44}"/>
              </a:ext>
            </a:extLst>
          </p:cNvPr>
          <p:cNvSpPr/>
          <p:nvPr/>
        </p:nvSpPr>
        <p:spPr>
          <a:xfrm>
            <a:off x="4839560" y="6303665"/>
            <a:ext cx="189721" cy="189721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5" name="Oval 74">
            <a:extLst>
              <a:ext uri="{FF2B5EF4-FFF2-40B4-BE49-F238E27FC236}">
                <a16:creationId xmlns="" xmlns:a16="http://schemas.microsoft.com/office/drawing/2014/main" id="{DCDEC42E-37AF-4B6C-8F7D-DA5EBC7A3690}"/>
              </a:ext>
            </a:extLst>
          </p:cNvPr>
          <p:cNvSpPr/>
          <p:nvPr/>
        </p:nvSpPr>
        <p:spPr>
          <a:xfrm>
            <a:off x="5228180" y="6303665"/>
            <a:ext cx="189721" cy="189721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6" name="Oval 75">
            <a:extLst>
              <a:ext uri="{FF2B5EF4-FFF2-40B4-BE49-F238E27FC236}">
                <a16:creationId xmlns="" xmlns:a16="http://schemas.microsoft.com/office/drawing/2014/main" id="{5F7EB716-EDDE-4311-9757-5117670DEF1C}"/>
              </a:ext>
            </a:extLst>
          </p:cNvPr>
          <p:cNvSpPr/>
          <p:nvPr/>
        </p:nvSpPr>
        <p:spPr>
          <a:xfrm>
            <a:off x="6005420" y="6303664"/>
            <a:ext cx="189721" cy="189721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7" name="Oval 76">
            <a:extLst>
              <a:ext uri="{FF2B5EF4-FFF2-40B4-BE49-F238E27FC236}">
                <a16:creationId xmlns="" xmlns:a16="http://schemas.microsoft.com/office/drawing/2014/main" id="{9BD45A4A-1767-4D82-814E-8B7026757E04}"/>
              </a:ext>
            </a:extLst>
          </p:cNvPr>
          <p:cNvSpPr/>
          <p:nvPr/>
        </p:nvSpPr>
        <p:spPr>
          <a:xfrm>
            <a:off x="5616800" y="6303664"/>
            <a:ext cx="189721" cy="189721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8" name="Oval 77">
            <a:extLst>
              <a:ext uri="{FF2B5EF4-FFF2-40B4-BE49-F238E27FC236}">
                <a16:creationId xmlns="" xmlns:a16="http://schemas.microsoft.com/office/drawing/2014/main" id="{17C3FF37-4C17-468C-B9DB-BB9232F65F70}"/>
              </a:ext>
            </a:extLst>
          </p:cNvPr>
          <p:cNvSpPr/>
          <p:nvPr/>
        </p:nvSpPr>
        <p:spPr>
          <a:xfrm>
            <a:off x="6782660" y="6303664"/>
            <a:ext cx="189721" cy="189721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9" name="Oval 78">
            <a:extLst>
              <a:ext uri="{FF2B5EF4-FFF2-40B4-BE49-F238E27FC236}">
                <a16:creationId xmlns="" xmlns:a16="http://schemas.microsoft.com/office/drawing/2014/main" id="{493E50BC-741B-494D-9CFE-EC2D6029E35F}"/>
              </a:ext>
            </a:extLst>
          </p:cNvPr>
          <p:cNvSpPr/>
          <p:nvPr/>
        </p:nvSpPr>
        <p:spPr>
          <a:xfrm>
            <a:off x="6394040" y="6303664"/>
            <a:ext cx="189721" cy="189721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0" name="Oval 79">
            <a:extLst>
              <a:ext uri="{FF2B5EF4-FFF2-40B4-BE49-F238E27FC236}">
                <a16:creationId xmlns="" xmlns:a16="http://schemas.microsoft.com/office/drawing/2014/main" id="{90C8C5CC-AE8E-41DB-B2FF-EA844672310F}"/>
              </a:ext>
            </a:extLst>
          </p:cNvPr>
          <p:cNvSpPr/>
          <p:nvPr/>
        </p:nvSpPr>
        <p:spPr>
          <a:xfrm>
            <a:off x="7167765" y="6304667"/>
            <a:ext cx="189721" cy="189721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aphicFrame>
        <p:nvGraphicFramePr>
          <p:cNvPr id="21" name="Tabel 20">
            <a:extLst>
              <a:ext uri="{FF2B5EF4-FFF2-40B4-BE49-F238E27FC236}">
                <a16:creationId xmlns="" xmlns:a16="http://schemas.microsoft.com/office/drawing/2014/main" id="{3CB4351D-3F77-4D32-B219-08D70A6394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422719"/>
              </p:ext>
            </p:extLst>
          </p:nvPr>
        </p:nvGraphicFramePr>
        <p:xfrm>
          <a:off x="2479349" y="1265875"/>
          <a:ext cx="6815833" cy="203776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53638">
                  <a:extLst>
                    <a:ext uri="{9D8B030D-6E8A-4147-A177-3AD203B41FA5}">
                      <a16:colId xmlns="" xmlns:a16="http://schemas.microsoft.com/office/drawing/2014/main" val="934115339"/>
                    </a:ext>
                  </a:extLst>
                </a:gridCol>
                <a:gridCol w="390813">
                  <a:extLst>
                    <a:ext uri="{9D8B030D-6E8A-4147-A177-3AD203B41FA5}">
                      <a16:colId xmlns="" xmlns:a16="http://schemas.microsoft.com/office/drawing/2014/main" val="2960641997"/>
                    </a:ext>
                  </a:extLst>
                </a:gridCol>
                <a:gridCol w="390813">
                  <a:extLst>
                    <a:ext uri="{9D8B030D-6E8A-4147-A177-3AD203B41FA5}">
                      <a16:colId xmlns="" xmlns:a16="http://schemas.microsoft.com/office/drawing/2014/main" val="2052692337"/>
                    </a:ext>
                  </a:extLst>
                </a:gridCol>
                <a:gridCol w="390813">
                  <a:extLst>
                    <a:ext uri="{9D8B030D-6E8A-4147-A177-3AD203B41FA5}">
                      <a16:colId xmlns="" xmlns:a16="http://schemas.microsoft.com/office/drawing/2014/main" val="4272920323"/>
                    </a:ext>
                  </a:extLst>
                </a:gridCol>
                <a:gridCol w="390813">
                  <a:extLst>
                    <a:ext uri="{9D8B030D-6E8A-4147-A177-3AD203B41FA5}">
                      <a16:colId xmlns="" xmlns:a16="http://schemas.microsoft.com/office/drawing/2014/main" val="3980374342"/>
                    </a:ext>
                  </a:extLst>
                </a:gridCol>
                <a:gridCol w="390813">
                  <a:extLst>
                    <a:ext uri="{9D8B030D-6E8A-4147-A177-3AD203B41FA5}">
                      <a16:colId xmlns="" xmlns:a16="http://schemas.microsoft.com/office/drawing/2014/main" val="2350754438"/>
                    </a:ext>
                  </a:extLst>
                </a:gridCol>
                <a:gridCol w="390813">
                  <a:extLst>
                    <a:ext uri="{9D8B030D-6E8A-4147-A177-3AD203B41FA5}">
                      <a16:colId xmlns="" xmlns:a16="http://schemas.microsoft.com/office/drawing/2014/main" val="1843003761"/>
                    </a:ext>
                  </a:extLst>
                </a:gridCol>
                <a:gridCol w="390813">
                  <a:extLst>
                    <a:ext uri="{9D8B030D-6E8A-4147-A177-3AD203B41FA5}">
                      <a16:colId xmlns="" xmlns:a16="http://schemas.microsoft.com/office/drawing/2014/main" val="3952282206"/>
                    </a:ext>
                  </a:extLst>
                </a:gridCol>
                <a:gridCol w="390813">
                  <a:extLst>
                    <a:ext uri="{9D8B030D-6E8A-4147-A177-3AD203B41FA5}">
                      <a16:colId xmlns="" xmlns:a16="http://schemas.microsoft.com/office/drawing/2014/main" val="1156068913"/>
                    </a:ext>
                  </a:extLst>
                </a:gridCol>
                <a:gridCol w="390813">
                  <a:extLst>
                    <a:ext uri="{9D8B030D-6E8A-4147-A177-3AD203B41FA5}">
                      <a16:colId xmlns="" xmlns:a16="http://schemas.microsoft.com/office/drawing/2014/main" val="1881874423"/>
                    </a:ext>
                  </a:extLst>
                </a:gridCol>
                <a:gridCol w="390813">
                  <a:extLst>
                    <a:ext uri="{9D8B030D-6E8A-4147-A177-3AD203B41FA5}">
                      <a16:colId xmlns="" xmlns:a16="http://schemas.microsoft.com/office/drawing/2014/main" val="406058024"/>
                    </a:ext>
                  </a:extLst>
                </a:gridCol>
                <a:gridCol w="390813">
                  <a:extLst>
                    <a:ext uri="{9D8B030D-6E8A-4147-A177-3AD203B41FA5}">
                      <a16:colId xmlns="" xmlns:a16="http://schemas.microsoft.com/office/drawing/2014/main" val="1951566414"/>
                    </a:ext>
                  </a:extLst>
                </a:gridCol>
                <a:gridCol w="390813">
                  <a:extLst>
                    <a:ext uri="{9D8B030D-6E8A-4147-A177-3AD203B41FA5}">
                      <a16:colId xmlns="" xmlns:a16="http://schemas.microsoft.com/office/drawing/2014/main" val="140830100"/>
                    </a:ext>
                  </a:extLst>
                </a:gridCol>
                <a:gridCol w="390813">
                  <a:extLst>
                    <a:ext uri="{9D8B030D-6E8A-4147-A177-3AD203B41FA5}">
                      <a16:colId xmlns="" xmlns:a16="http://schemas.microsoft.com/office/drawing/2014/main" val="3665971011"/>
                    </a:ext>
                  </a:extLst>
                </a:gridCol>
                <a:gridCol w="390813">
                  <a:extLst>
                    <a:ext uri="{9D8B030D-6E8A-4147-A177-3AD203B41FA5}">
                      <a16:colId xmlns="" xmlns:a16="http://schemas.microsoft.com/office/drawing/2014/main" val="1035302940"/>
                    </a:ext>
                  </a:extLst>
                </a:gridCol>
                <a:gridCol w="390813">
                  <a:extLst>
                    <a:ext uri="{9D8B030D-6E8A-4147-A177-3AD203B41FA5}">
                      <a16:colId xmlns="" xmlns:a16="http://schemas.microsoft.com/office/drawing/2014/main" val="2103561050"/>
                    </a:ext>
                  </a:extLst>
                </a:gridCol>
              </a:tblGrid>
              <a:tr h="278366">
                <a:tc rowSpan="3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id-ID" sz="1100" dirty="0">
                          <a:effectLst/>
                        </a:rPr>
                        <a:t>Responden</a:t>
                      </a:r>
                      <a:endParaRPr lang="id-ID" sz="11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92871" marR="92871" marT="46435" marB="46435" anchor="ctr"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165"/>
                    </a:solidFill>
                  </a:tcPr>
                </a:tc>
                <a:tc gridSpan="15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id-ID" sz="1100" dirty="0">
                          <a:effectLst/>
                        </a:rPr>
                        <a:t>Pernyataan</a:t>
                      </a:r>
                      <a:endParaRPr lang="id-ID" sz="11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92871" marR="92871" marT="46435" marB="46435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16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endParaRPr lang="id-ID" sz="12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86475" marR="86475" marT="43238" marB="43238" anchor="ctr">
                    <a:lnL w="190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16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81063627"/>
                  </a:ext>
                </a:extLst>
              </a:tr>
              <a:tr h="271494"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id-ID" sz="1100" i="1" dirty="0" err="1">
                          <a:effectLst/>
                        </a:rPr>
                        <a:t>Learnability</a:t>
                      </a:r>
                      <a:endParaRPr lang="id-ID" sz="1600" i="1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92871" marR="92871" marT="46435" marB="46435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id-ID" sz="1100" i="1" dirty="0" err="1">
                          <a:effectLst/>
                        </a:rPr>
                        <a:t>Efficiency</a:t>
                      </a:r>
                      <a:endParaRPr lang="id-ID" sz="1600" i="1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92871" marR="92871" marT="46435" marB="46435" anchor="ctr">
                    <a:lnL w="190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id-ID" sz="1100" i="1" dirty="0" err="1">
                          <a:effectLst/>
                        </a:rPr>
                        <a:t>Memorability</a:t>
                      </a:r>
                      <a:endParaRPr lang="id-ID" sz="1600" i="1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92871" marR="92871" marT="46435" marB="46435" anchor="ctr">
                    <a:lnL w="190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E3F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en-US" sz="1100" i="1" dirty="0">
                          <a:effectLst/>
                        </a:rPr>
                        <a:t>Few </a:t>
                      </a:r>
                      <a:r>
                        <a:rPr lang="id-ID" sz="1100" i="1" dirty="0" err="1">
                          <a:effectLst/>
                        </a:rPr>
                        <a:t>Errors</a:t>
                      </a:r>
                      <a:endParaRPr lang="id-ID" sz="1600" i="1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92871" marR="92871" marT="46435" marB="46435" anchor="ctr">
                    <a:lnL w="190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id-ID" sz="1100" i="1" dirty="0" err="1">
                          <a:effectLst/>
                        </a:rPr>
                        <a:t>Satisfaction</a:t>
                      </a:r>
                      <a:endParaRPr lang="id-ID" sz="1600" i="1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92871" marR="92871" marT="46435" marB="46435" anchor="ctr">
                    <a:lnL w="190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881718472"/>
                  </a:ext>
                </a:extLst>
              </a:tr>
              <a:tr h="243500"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id-ID" sz="1100" dirty="0">
                          <a:effectLst/>
                        </a:rPr>
                        <a:t>1</a:t>
                      </a:r>
                      <a:endParaRPr lang="id-ID" sz="11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67891" marR="67891" marT="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id-ID" sz="1100" dirty="0">
                          <a:effectLst/>
                        </a:rPr>
                        <a:t>2</a:t>
                      </a:r>
                      <a:endParaRPr lang="id-ID" sz="11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67891" marR="67891" marT="0" marB="0" anchor="ctr">
                    <a:lnL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id-ID" sz="1100" dirty="0">
                          <a:effectLst/>
                        </a:rPr>
                        <a:t>3</a:t>
                      </a:r>
                      <a:endParaRPr lang="id-ID" sz="11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67891" marR="67891" marT="0" marB="0" anchor="ctr">
                    <a:lnL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id-ID" sz="1100">
                          <a:effectLst/>
                        </a:rPr>
                        <a:t>4</a:t>
                      </a:r>
                      <a:endParaRPr lang="id-ID" sz="11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67891" marR="67891" marT="0" marB="0" anchor="ctr">
                    <a:lnL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id-ID" sz="1100" dirty="0">
                          <a:effectLst/>
                        </a:rPr>
                        <a:t>5</a:t>
                      </a:r>
                      <a:endParaRPr lang="id-ID" sz="11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67891" marR="67891" marT="0" marB="0" anchor="ctr">
                    <a:lnL w="190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id-ID" sz="1100">
                          <a:effectLst/>
                        </a:rPr>
                        <a:t>6</a:t>
                      </a:r>
                      <a:endParaRPr lang="id-ID" sz="11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67891" marR="67891" marT="0" marB="0" anchor="ctr">
                    <a:lnL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id-ID" sz="1100" dirty="0">
                          <a:effectLst/>
                        </a:rPr>
                        <a:t>7</a:t>
                      </a:r>
                      <a:endParaRPr lang="id-ID" sz="11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67891" marR="67891" marT="0" marB="0" anchor="ctr">
                    <a:lnL w="190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E3F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id-ID" sz="1100" dirty="0">
                          <a:effectLst/>
                        </a:rPr>
                        <a:t>8</a:t>
                      </a:r>
                      <a:endParaRPr lang="id-ID" sz="11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67891" marR="67891" marT="0" marB="0" anchor="ctr">
                    <a:lnL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E3F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id-ID" sz="1100">
                          <a:effectLst/>
                        </a:rPr>
                        <a:t>9</a:t>
                      </a:r>
                      <a:endParaRPr lang="id-ID" sz="11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67891" marR="67891" marT="0" marB="0" anchor="ctr">
                    <a:lnL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E3F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id-ID" sz="1100" dirty="0">
                          <a:effectLst/>
                        </a:rPr>
                        <a:t>10</a:t>
                      </a:r>
                      <a:endParaRPr lang="id-ID" sz="11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67891" marR="67891" marT="0" marB="0" anchor="ctr">
                    <a:lnL w="190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id-ID" sz="1100" dirty="0">
                          <a:effectLst/>
                        </a:rPr>
                        <a:t>11</a:t>
                      </a:r>
                      <a:endParaRPr lang="id-ID" sz="11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67891" marR="67891" marT="0" marB="0" anchor="ctr">
                    <a:lnL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id-ID" sz="1100">
                          <a:effectLst/>
                        </a:rPr>
                        <a:t>12</a:t>
                      </a:r>
                      <a:endParaRPr lang="id-ID" sz="11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67891" marR="67891" marT="0" marB="0" anchor="ctr">
                    <a:lnL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id-ID" sz="1100" dirty="0">
                          <a:effectLst/>
                        </a:rPr>
                        <a:t>13</a:t>
                      </a:r>
                      <a:endParaRPr lang="id-ID" sz="11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67891" marR="67891" marT="0" marB="0" anchor="ctr">
                    <a:lnL w="190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id-ID" sz="1100" dirty="0">
                          <a:effectLst/>
                        </a:rPr>
                        <a:t>14</a:t>
                      </a:r>
                      <a:endParaRPr lang="id-ID" sz="11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67891" marR="67891" marT="0" marB="0" anchor="ctr">
                    <a:lnL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id-ID" sz="1100">
                          <a:effectLst/>
                        </a:rPr>
                        <a:t>15</a:t>
                      </a:r>
                      <a:endParaRPr lang="id-ID" sz="11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67891" marR="67891" marT="0" marB="0" anchor="ctr">
                    <a:lnL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47485873"/>
                  </a:ext>
                </a:extLst>
              </a:tr>
              <a:tr h="24888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id-ID" sz="1100" dirty="0">
                          <a:effectLst/>
                        </a:rPr>
                        <a:t>R01</a:t>
                      </a:r>
                      <a:endParaRPr lang="id-ID" sz="11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67891" marR="67891" marT="0" marB="0" anchor="ctr"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016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id-ID" sz="1200" dirty="0">
                          <a:effectLst/>
                        </a:rPr>
                        <a:t>4</a:t>
                      </a:r>
                      <a:endParaRPr lang="id-ID" sz="13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75924" marR="75924" marT="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id-ID" sz="1200">
                          <a:effectLst/>
                        </a:rPr>
                        <a:t>4</a:t>
                      </a:r>
                      <a:endParaRPr lang="id-ID" sz="13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75924" marR="75924" marT="0" marB="0" anchor="ctr">
                    <a:lnL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id-ID" sz="1200">
                          <a:effectLst/>
                        </a:rPr>
                        <a:t>4</a:t>
                      </a:r>
                      <a:endParaRPr lang="id-ID" sz="13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75924" marR="75924" marT="0" marB="0" anchor="ctr">
                    <a:lnL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id-ID" sz="1200">
                          <a:effectLst/>
                        </a:rPr>
                        <a:t>4</a:t>
                      </a:r>
                      <a:endParaRPr lang="id-ID" sz="13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75924" marR="75924" marT="0" marB="0" anchor="ctr">
                    <a:lnL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id-ID" sz="1200">
                          <a:effectLst/>
                        </a:rPr>
                        <a:t>4</a:t>
                      </a:r>
                      <a:endParaRPr lang="id-ID" sz="13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75924" marR="75924" marT="0" marB="0" anchor="ctr">
                    <a:lnL w="190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id-ID" sz="1200">
                          <a:effectLst/>
                        </a:rPr>
                        <a:t>4</a:t>
                      </a:r>
                      <a:endParaRPr lang="id-ID" sz="13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75924" marR="75924" marT="0" marB="0" anchor="ctr">
                    <a:lnL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id-ID" sz="1200">
                          <a:effectLst/>
                        </a:rPr>
                        <a:t>4</a:t>
                      </a:r>
                      <a:endParaRPr lang="id-ID" sz="13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75924" marR="75924" marT="0" marB="0" anchor="ctr">
                    <a:lnL w="190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E3F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id-ID" sz="1200">
                          <a:effectLst/>
                        </a:rPr>
                        <a:t>3</a:t>
                      </a:r>
                      <a:endParaRPr lang="id-ID" sz="13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75924" marR="75924" marT="0" marB="0" anchor="ctr">
                    <a:lnL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E3F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id-ID" sz="1200">
                          <a:effectLst/>
                        </a:rPr>
                        <a:t>2</a:t>
                      </a:r>
                      <a:endParaRPr lang="id-ID" sz="13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75924" marR="75924" marT="0" marB="0" anchor="ctr">
                    <a:lnL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E3F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id-ID" sz="1200">
                          <a:effectLst/>
                        </a:rPr>
                        <a:t>2</a:t>
                      </a:r>
                      <a:endParaRPr lang="id-ID" sz="13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75924" marR="75924" marT="0" marB="0" anchor="ctr">
                    <a:lnL w="190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id-ID" sz="1200">
                          <a:effectLst/>
                        </a:rPr>
                        <a:t>2</a:t>
                      </a:r>
                      <a:endParaRPr lang="id-ID" sz="13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75924" marR="75924" marT="0" marB="0" anchor="ctr">
                    <a:lnL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id-ID" sz="1200">
                          <a:effectLst/>
                        </a:rPr>
                        <a:t>3</a:t>
                      </a:r>
                      <a:endParaRPr lang="id-ID" sz="13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75924" marR="75924" marT="0" marB="0" anchor="ctr">
                    <a:lnL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id-ID" sz="1200">
                          <a:effectLst/>
                        </a:rPr>
                        <a:t>4</a:t>
                      </a:r>
                      <a:endParaRPr lang="id-ID" sz="13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75924" marR="75924" marT="0" marB="0" anchor="ctr">
                    <a:lnL w="190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id-ID" sz="1200">
                          <a:effectLst/>
                        </a:rPr>
                        <a:t>4</a:t>
                      </a:r>
                      <a:endParaRPr lang="id-ID" sz="13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75924" marR="75924" marT="0" marB="0" anchor="ctr">
                    <a:lnL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id-ID" sz="1200" dirty="0">
                          <a:effectLst/>
                        </a:rPr>
                        <a:t>4</a:t>
                      </a:r>
                      <a:endParaRPr lang="id-ID" sz="13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75924" marR="75924" marT="0" marB="0" anchor="ctr">
                    <a:lnL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4111826225"/>
                  </a:ext>
                </a:extLst>
              </a:tr>
              <a:tr h="24888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id-ID" sz="1100" dirty="0">
                          <a:effectLst/>
                        </a:rPr>
                        <a:t>R02</a:t>
                      </a:r>
                      <a:endParaRPr lang="id-ID" sz="11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67891" marR="67891" marT="0" marB="0" anchor="ctr"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0016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id-ID" sz="1200">
                          <a:effectLst/>
                        </a:rPr>
                        <a:t>4</a:t>
                      </a:r>
                      <a:endParaRPr lang="id-ID" sz="13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75924" marR="75924" marT="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id-ID" sz="1200" dirty="0">
                          <a:effectLst/>
                        </a:rPr>
                        <a:t>4</a:t>
                      </a:r>
                      <a:endParaRPr lang="id-ID" sz="13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75924" marR="75924" marT="0" marB="0" anchor="ctr">
                    <a:lnL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id-ID" sz="1200">
                          <a:effectLst/>
                        </a:rPr>
                        <a:t>4</a:t>
                      </a:r>
                      <a:endParaRPr lang="id-ID" sz="13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75924" marR="75924" marT="0" marB="0" anchor="ctr">
                    <a:lnL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id-ID" sz="1200">
                          <a:effectLst/>
                        </a:rPr>
                        <a:t>3</a:t>
                      </a:r>
                      <a:endParaRPr lang="id-ID" sz="13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75924" marR="75924" marT="0" marB="0" anchor="ctr">
                    <a:lnL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id-ID" sz="1200">
                          <a:effectLst/>
                        </a:rPr>
                        <a:t>4</a:t>
                      </a:r>
                      <a:endParaRPr lang="id-ID" sz="13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75924" marR="75924" marT="0" marB="0" anchor="ctr">
                    <a:lnL w="190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id-ID" sz="1200">
                          <a:effectLst/>
                        </a:rPr>
                        <a:t>3</a:t>
                      </a:r>
                      <a:endParaRPr lang="id-ID" sz="13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75924" marR="75924" marT="0" marB="0" anchor="ctr">
                    <a:lnL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id-ID" sz="1200">
                          <a:effectLst/>
                        </a:rPr>
                        <a:t>4</a:t>
                      </a:r>
                      <a:endParaRPr lang="id-ID" sz="13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75924" marR="75924" marT="0" marB="0" anchor="ctr">
                    <a:lnL w="190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E3F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id-ID" sz="1200">
                          <a:effectLst/>
                        </a:rPr>
                        <a:t>4</a:t>
                      </a:r>
                      <a:endParaRPr lang="id-ID" sz="13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75924" marR="75924" marT="0" marB="0" anchor="ctr">
                    <a:lnL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E3F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id-ID" sz="1200">
                          <a:effectLst/>
                        </a:rPr>
                        <a:t>4</a:t>
                      </a:r>
                      <a:endParaRPr lang="id-ID" sz="13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75924" marR="75924" marT="0" marB="0" anchor="ctr">
                    <a:lnL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E3F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id-ID" sz="1200">
                          <a:effectLst/>
                        </a:rPr>
                        <a:t>2</a:t>
                      </a:r>
                      <a:endParaRPr lang="id-ID" sz="13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75924" marR="75924" marT="0" marB="0" anchor="ctr">
                    <a:lnL w="190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id-ID" sz="1200">
                          <a:effectLst/>
                        </a:rPr>
                        <a:t>3</a:t>
                      </a:r>
                      <a:endParaRPr lang="id-ID" sz="13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75924" marR="75924" marT="0" marB="0" anchor="ctr">
                    <a:lnL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id-ID" sz="1200">
                          <a:effectLst/>
                        </a:rPr>
                        <a:t>4</a:t>
                      </a:r>
                      <a:endParaRPr lang="id-ID" sz="13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75924" marR="75924" marT="0" marB="0" anchor="ctr">
                    <a:lnL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id-ID" sz="1200">
                          <a:effectLst/>
                        </a:rPr>
                        <a:t>4</a:t>
                      </a:r>
                      <a:endParaRPr lang="id-ID" sz="13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75924" marR="75924" marT="0" marB="0" anchor="ctr">
                    <a:lnL w="190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id-ID" sz="1200">
                          <a:effectLst/>
                        </a:rPr>
                        <a:t>4</a:t>
                      </a:r>
                      <a:endParaRPr lang="id-ID" sz="13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75924" marR="75924" marT="0" marB="0" anchor="ctr">
                    <a:lnL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id-ID" sz="1200">
                          <a:effectLst/>
                        </a:rPr>
                        <a:t>4</a:t>
                      </a:r>
                      <a:endParaRPr lang="id-ID" sz="13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75924" marR="75924" marT="0" marB="0" anchor="ctr">
                    <a:lnL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649793362"/>
                  </a:ext>
                </a:extLst>
              </a:tr>
              <a:tr h="24888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id-ID" sz="1100" dirty="0">
                          <a:effectLst/>
                        </a:rPr>
                        <a:t>R03</a:t>
                      </a:r>
                      <a:endParaRPr lang="id-ID" sz="11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67891" marR="67891" marT="0" marB="0" anchor="ctr"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0016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id-ID" sz="1200">
                          <a:effectLst/>
                        </a:rPr>
                        <a:t>4</a:t>
                      </a:r>
                      <a:endParaRPr lang="id-ID" sz="13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75924" marR="75924" marT="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id-ID" sz="1200">
                          <a:effectLst/>
                        </a:rPr>
                        <a:t>4</a:t>
                      </a:r>
                      <a:endParaRPr lang="id-ID" sz="13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75924" marR="75924" marT="0" marB="0" anchor="ctr">
                    <a:lnL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id-ID" sz="1200">
                          <a:effectLst/>
                        </a:rPr>
                        <a:t>4</a:t>
                      </a:r>
                      <a:endParaRPr lang="id-ID" sz="13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75924" marR="75924" marT="0" marB="0" anchor="ctr">
                    <a:lnL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id-ID" sz="1200" dirty="0">
                          <a:effectLst/>
                        </a:rPr>
                        <a:t>4</a:t>
                      </a:r>
                      <a:endParaRPr lang="id-ID" sz="13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75924" marR="75924" marT="0" marB="0" anchor="ctr">
                    <a:lnL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id-ID" sz="1200">
                          <a:effectLst/>
                        </a:rPr>
                        <a:t>4</a:t>
                      </a:r>
                      <a:endParaRPr lang="id-ID" sz="13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75924" marR="75924" marT="0" marB="0" anchor="ctr">
                    <a:lnL w="190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id-ID" sz="1200" dirty="0">
                          <a:effectLst/>
                        </a:rPr>
                        <a:t>4</a:t>
                      </a:r>
                      <a:endParaRPr lang="id-ID" sz="13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75924" marR="75924" marT="0" marB="0" anchor="ctr">
                    <a:lnL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id-ID" sz="1200">
                          <a:effectLst/>
                        </a:rPr>
                        <a:t>4</a:t>
                      </a:r>
                      <a:endParaRPr lang="id-ID" sz="13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75924" marR="75924" marT="0" marB="0" anchor="ctr">
                    <a:lnL w="190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E3F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id-ID" sz="1200">
                          <a:effectLst/>
                        </a:rPr>
                        <a:t>4</a:t>
                      </a:r>
                      <a:endParaRPr lang="id-ID" sz="13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75924" marR="75924" marT="0" marB="0" anchor="ctr">
                    <a:lnL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E3F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id-ID" sz="1200">
                          <a:effectLst/>
                        </a:rPr>
                        <a:t>4</a:t>
                      </a:r>
                      <a:endParaRPr lang="id-ID" sz="13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75924" marR="75924" marT="0" marB="0" anchor="ctr">
                    <a:lnL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E3F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id-ID" sz="1200">
                          <a:effectLst/>
                        </a:rPr>
                        <a:t>1</a:t>
                      </a:r>
                      <a:endParaRPr lang="id-ID" sz="13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75924" marR="75924" marT="0" marB="0" anchor="ctr">
                    <a:lnL w="190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id-ID" sz="1200">
                          <a:effectLst/>
                        </a:rPr>
                        <a:t>4</a:t>
                      </a:r>
                      <a:endParaRPr lang="id-ID" sz="13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75924" marR="75924" marT="0" marB="0" anchor="ctr">
                    <a:lnL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id-ID" sz="1200">
                          <a:effectLst/>
                        </a:rPr>
                        <a:t>4</a:t>
                      </a:r>
                      <a:endParaRPr lang="id-ID" sz="13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75924" marR="75924" marT="0" marB="0" anchor="ctr">
                    <a:lnL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id-ID" sz="1200">
                          <a:effectLst/>
                        </a:rPr>
                        <a:t>4</a:t>
                      </a:r>
                      <a:endParaRPr lang="id-ID" sz="13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75924" marR="75924" marT="0" marB="0" anchor="ctr">
                    <a:lnL w="190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id-ID" sz="1200">
                          <a:effectLst/>
                        </a:rPr>
                        <a:t>4</a:t>
                      </a:r>
                      <a:endParaRPr lang="id-ID" sz="13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75924" marR="75924" marT="0" marB="0" anchor="ctr">
                    <a:lnL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id-ID" sz="1200">
                          <a:effectLst/>
                        </a:rPr>
                        <a:t>4</a:t>
                      </a:r>
                      <a:endParaRPr lang="id-ID" sz="13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75924" marR="75924" marT="0" marB="0" anchor="ctr">
                    <a:lnL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8952753"/>
                  </a:ext>
                </a:extLst>
              </a:tr>
              <a:tr h="24888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id-ID" sz="1100" dirty="0">
                          <a:effectLst/>
                        </a:rPr>
                        <a:t>R04</a:t>
                      </a:r>
                      <a:endParaRPr lang="id-ID" sz="11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67891" marR="67891" marT="0" marB="0" anchor="ctr"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0016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id-ID" sz="1200">
                          <a:effectLst/>
                        </a:rPr>
                        <a:t>4</a:t>
                      </a:r>
                      <a:endParaRPr lang="id-ID" sz="13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75924" marR="75924" marT="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id-ID" sz="1200">
                          <a:effectLst/>
                        </a:rPr>
                        <a:t>3</a:t>
                      </a:r>
                      <a:endParaRPr lang="id-ID" sz="13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75924" marR="75924" marT="0" marB="0" anchor="ctr">
                    <a:lnL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id-ID" sz="1200">
                          <a:effectLst/>
                        </a:rPr>
                        <a:t>3</a:t>
                      </a:r>
                      <a:endParaRPr lang="id-ID" sz="13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75924" marR="75924" marT="0" marB="0" anchor="ctr">
                    <a:lnL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id-ID" sz="1200">
                          <a:effectLst/>
                        </a:rPr>
                        <a:t>4</a:t>
                      </a:r>
                      <a:endParaRPr lang="id-ID" sz="13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75924" marR="75924" marT="0" marB="0" anchor="ctr">
                    <a:lnL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id-ID" sz="1200">
                          <a:effectLst/>
                        </a:rPr>
                        <a:t>3</a:t>
                      </a:r>
                      <a:endParaRPr lang="id-ID" sz="13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75924" marR="75924" marT="0" marB="0" anchor="ctr">
                    <a:lnL w="190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id-ID" sz="1200" dirty="0">
                          <a:effectLst/>
                        </a:rPr>
                        <a:t>4</a:t>
                      </a:r>
                      <a:endParaRPr lang="id-ID" sz="13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75924" marR="75924" marT="0" marB="0" anchor="ctr">
                    <a:lnL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id-ID" sz="1200" dirty="0">
                          <a:effectLst/>
                        </a:rPr>
                        <a:t>3</a:t>
                      </a:r>
                      <a:endParaRPr lang="id-ID" sz="13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75924" marR="75924" marT="0" marB="0" anchor="ctr">
                    <a:lnL w="190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E3F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id-ID" sz="1200">
                          <a:effectLst/>
                        </a:rPr>
                        <a:t>4</a:t>
                      </a:r>
                      <a:endParaRPr lang="id-ID" sz="13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75924" marR="75924" marT="0" marB="0" anchor="ctr">
                    <a:lnL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E3F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id-ID" sz="1200" dirty="0">
                          <a:effectLst/>
                        </a:rPr>
                        <a:t>3</a:t>
                      </a:r>
                      <a:endParaRPr lang="id-ID" sz="13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75924" marR="75924" marT="0" marB="0" anchor="ctr">
                    <a:lnL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E3F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id-ID" sz="1200">
                          <a:effectLst/>
                        </a:rPr>
                        <a:t>4</a:t>
                      </a:r>
                      <a:endParaRPr lang="id-ID" sz="13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75924" marR="75924" marT="0" marB="0" anchor="ctr">
                    <a:lnL w="190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id-ID" sz="1200">
                          <a:effectLst/>
                        </a:rPr>
                        <a:t>3</a:t>
                      </a:r>
                      <a:endParaRPr lang="id-ID" sz="13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75924" marR="75924" marT="0" marB="0" anchor="ctr">
                    <a:lnL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id-ID" sz="1200" dirty="0">
                          <a:effectLst/>
                        </a:rPr>
                        <a:t>4</a:t>
                      </a:r>
                      <a:endParaRPr lang="id-ID" sz="13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75924" marR="75924" marT="0" marB="0" anchor="ctr">
                    <a:lnL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id-ID" sz="1200" dirty="0">
                          <a:effectLst/>
                        </a:rPr>
                        <a:t>3</a:t>
                      </a:r>
                      <a:endParaRPr lang="id-ID" sz="13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75924" marR="75924" marT="0" marB="0" anchor="ctr">
                    <a:lnL w="190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id-ID" sz="1200" dirty="0">
                          <a:effectLst/>
                        </a:rPr>
                        <a:t>4</a:t>
                      </a:r>
                      <a:endParaRPr lang="id-ID" sz="13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75924" marR="75924" marT="0" marB="0" anchor="ctr">
                    <a:lnL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id-ID" sz="1200">
                          <a:effectLst/>
                        </a:rPr>
                        <a:t>3</a:t>
                      </a:r>
                      <a:endParaRPr lang="id-ID" sz="13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75924" marR="75924" marT="0" marB="0" anchor="ctr">
                    <a:lnL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813445919"/>
                  </a:ext>
                </a:extLst>
              </a:tr>
              <a:tr h="24888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id-ID" sz="1100" dirty="0">
                          <a:effectLst/>
                        </a:rPr>
                        <a:t>R05</a:t>
                      </a:r>
                      <a:endParaRPr lang="id-ID" sz="11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67891" marR="67891" marT="0" marB="0" anchor="ctr"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0016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id-ID" sz="1200">
                          <a:effectLst/>
                        </a:rPr>
                        <a:t>4</a:t>
                      </a:r>
                      <a:endParaRPr lang="id-ID" sz="13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75924" marR="75924" marT="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id-ID" sz="1200">
                          <a:effectLst/>
                        </a:rPr>
                        <a:t>4</a:t>
                      </a:r>
                      <a:endParaRPr lang="id-ID" sz="13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75924" marR="75924" marT="0" marB="0" anchor="ctr">
                    <a:lnL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id-ID" sz="1200">
                          <a:effectLst/>
                        </a:rPr>
                        <a:t>4</a:t>
                      </a:r>
                      <a:endParaRPr lang="id-ID" sz="13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75924" marR="75924" marT="0" marB="0" anchor="ctr">
                    <a:lnL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id-ID" sz="1200">
                          <a:effectLst/>
                        </a:rPr>
                        <a:t>4</a:t>
                      </a:r>
                      <a:endParaRPr lang="id-ID" sz="13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75924" marR="75924" marT="0" marB="0" anchor="ctr">
                    <a:lnL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id-ID" sz="1200">
                          <a:effectLst/>
                        </a:rPr>
                        <a:t>4</a:t>
                      </a:r>
                      <a:endParaRPr lang="id-ID" sz="13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75924" marR="75924" marT="0" marB="0" anchor="ctr">
                    <a:lnL w="190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id-ID" sz="1200">
                          <a:effectLst/>
                        </a:rPr>
                        <a:t>4</a:t>
                      </a:r>
                      <a:endParaRPr lang="id-ID" sz="13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75924" marR="75924" marT="0" marB="0" anchor="ctr">
                    <a:lnL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id-ID" sz="1200">
                          <a:effectLst/>
                        </a:rPr>
                        <a:t>4</a:t>
                      </a:r>
                      <a:endParaRPr lang="id-ID" sz="13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75924" marR="75924" marT="0" marB="0" anchor="ctr">
                    <a:lnL w="190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E3F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id-ID" sz="1200">
                          <a:effectLst/>
                        </a:rPr>
                        <a:t>4</a:t>
                      </a:r>
                      <a:endParaRPr lang="id-ID" sz="13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75924" marR="75924" marT="0" marB="0" anchor="ctr">
                    <a:lnL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E3F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id-ID" sz="1200">
                          <a:effectLst/>
                        </a:rPr>
                        <a:t>4</a:t>
                      </a:r>
                      <a:endParaRPr lang="id-ID" sz="13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75924" marR="75924" marT="0" marB="0" anchor="ctr">
                    <a:lnL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E3F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id-ID" sz="1200">
                          <a:effectLst/>
                        </a:rPr>
                        <a:t>1</a:t>
                      </a:r>
                      <a:endParaRPr lang="id-ID" sz="13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75924" marR="75924" marT="0" marB="0" anchor="ctr">
                    <a:lnL w="190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id-ID" sz="1200">
                          <a:effectLst/>
                        </a:rPr>
                        <a:t>3</a:t>
                      </a:r>
                      <a:endParaRPr lang="id-ID" sz="13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75924" marR="75924" marT="0" marB="0" anchor="ctr">
                    <a:lnL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id-ID" sz="1200">
                          <a:effectLst/>
                        </a:rPr>
                        <a:t>4</a:t>
                      </a:r>
                      <a:endParaRPr lang="id-ID" sz="13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75924" marR="75924" marT="0" marB="0" anchor="ctr">
                    <a:lnL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id-ID" sz="1200">
                          <a:effectLst/>
                        </a:rPr>
                        <a:t>4</a:t>
                      </a:r>
                      <a:endParaRPr lang="id-ID" sz="13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75924" marR="75924" marT="0" marB="0" anchor="ctr">
                    <a:lnL w="190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id-ID" sz="1200" dirty="0">
                          <a:effectLst/>
                        </a:rPr>
                        <a:t>4</a:t>
                      </a:r>
                      <a:endParaRPr lang="id-ID" sz="13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75924" marR="75924" marT="0" marB="0" anchor="ctr">
                    <a:lnL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id-ID" sz="1200" dirty="0">
                          <a:effectLst/>
                        </a:rPr>
                        <a:t>4</a:t>
                      </a:r>
                      <a:endParaRPr lang="id-ID" sz="13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75924" marR="75924" marT="0" marB="0" anchor="ctr">
                    <a:lnL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5096225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80665877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>
        <p159:morph option="byChar"/>
      </p:transition>
    </mc:Choice>
    <mc:Fallback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ersegi Panjang: Sudut Lengkung 38">
            <a:extLst>
              <a:ext uri="{FF2B5EF4-FFF2-40B4-BE49-F238E27FC236}">
                <a16:creationId xmlns="" xmlns:a16="http://schemas.microsoft.com/office/drawing/2014/main" id="{F38A3158-C814-4C01-B120-F04758EB9C2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pic>
        <p:nvPicPr>
          <p:cNvPr id="8" name="Grafik 7">
            <a:hlinkClick r:id="rId2" action="ppaction://hlinksldjump"/>
            <a:extLst>
              <a:ext uri="{FF2B5EF4-FFF2-40B4-BE49-F238E27FC236}">
                <a16:creationId xmlns="" xmlns:a16="http://schemas.microsoft.com/office/drawing/2014/main" id="{B6DC7543-2432-4315-816A-21CF84830C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0532" y="530074"/>
            <a:ext cx="133668" cy="222780"/>
          </a:xfrm>
          <a:prstGeom prst="rect">
            <a:avLst/>
          </a:prstGeom>
        </p:spPr>
      </p:pic>
      <p:pic>
        <p:nvPicPr>
          <p:cNvPr id="37" name="Grafik 2" descr="Potongan teka-teki">
            <a:extLst>
              <a:ext uri="{FF2B5EF4-FFF2-40B4-BE49-F238E27FC236}">
                <a16:creationId xmlns="" xmlns:a16="http://schemas.microsoft.com/office/drawing/2014/main" id="{0FE0534B-E40E-4EAD-AFF3-8BF512B7299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666750" y="392862"/>
            <a:ext cx="466725" cy="466725"/>
          </a:xfrm>
          <a:prstGeom prst="rect">
            <a:avLst/>
          </a:prstGeom>
        </p:spPr>
      </p:pic>
      <p:sp>
        <p:nvSpPr>
          <p:cNvPr id="38" name="Kotak Teks 3">
            <a:extLst>
              <a:ext uri="{FF2B5EF4-FFF2-40B4-BE49-F238E27FC236}">
                <a16:creationId xmlns="" xmlns:a16="http://schemas.microsoft.com/office/drawing/2014/main" id="{EB1AE104-199A-45F5-BCC5-B070E3441B4B}"/>
              </a:ext>
            </a:extLst>
          </p:cNvPr>
          <p:cNvSpPr txBox="1"/>
          <p:nvPr/>
        </p:nvSpPr>
        <p:spPr>
          <a:xfrm>
            <a:off x="1162050" y="364614"/>
            <a:ext cx="36232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2800" b="1" dirty="0">
                <a:solidFill>
                  <a:schemeClr val="bg1"/>
                </a:solidFill>
              </a:rPr>
              <a:t>KESIMPULAN &amp; SARAN</a:t>
            </a:r>
          </a:p>
        </p:txBody>
      </p:sp>
      <p:sp>
        <p:nvSpPr>
          <p:cNvPr id="73" name="Oval 72">
            <a:extLst>
              <a:ext uri="{FF2B5EF4-FFF2-40B4-BE49-F238E27FC236}">
                <a16:creationId xmlns="" xmlns:a16="http://schemas.microsoft.com/office/drawing/2014/main" id="{5B44BB67-FC4F-438F-8A1B-F1BE370E3E53}"/>
              </a:ext>
            </a:extLst>
          </p:cNvPr>
          <p:cNvSpPr/>
          <p:nvPr/>
        </p:nvSpPr>
        <p:spPr>
          <a:xfrm>
            <a:off x="7552870" y="6900569"/>
            <a:ext cx="293694" cy="293694"/>
          </a:xfrm>
          <a:prstGeom prst="ellipse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graphicFrame>
        <p:nvGraphicFramePr>
          <p:cNvPr id="10" name="Bagan 9">
            <a:extLst>
              <a:ext uri="{FF2B5EF4-FFF2-40B4-BE49-F238E27FC236}">
                <a16:creationId xmlns="" xmlns:a16="http://schemas.microsoft.com/office/drawing/2014/main" id="{B35E9C53-D6EF-4ACE-844F-A33CFC16D8B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45194916"/>
              </p:ext>
            </p:extLst>
          </p:nvPr>
        </p:nvGraphicFramePr>
        <p:xfrm>
          <a:off x="1796472" y="930403"/>
          <a:ext cx="8599055" cy="56615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  <p:extLst>
      <p:ext uri="{BB962C8B-B14F-4D97-AF65-F5344CB8AC3E}">
        <p14:creationId xmlns:p14="http://schemas.microsoft.com/office/powerpoint/2010/main" val="2937344859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>
        <p159:morph option="byChar"/>
      </p:transition>
    </mc:Choice>
    <mc:Fallback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ambar 17">
            <a:extLst>
              <a:ext uri="{FF2B5EF4-FFF2-40B4-BE49-F238E27FC236}">
                <a16:creationId xmlns="" xmlns:a16="http://schemas.microsoft.com/office/drawing/2014/main" id="{EF87E495-0FE5-452F-9E21-89B13908A77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7"/>
                    </a14:imgEffect>
                  </a14:imgLayer>
                </a14:imgProps>
              </a:ext>
            </a:extLst>
          </a:blip>
          <a:srcRect t="11514" b="273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6" name="Gambar 15">
            <a:extLst>
              <a:ext uri="{FF2B5EF4-FFF2-40B4-BE49-F238E27FC236}">
                <a16:creationId xmlns="" xmlns:a16="http://schemas.microsoft.com/office/drawing/2014/main" id="{DEDC8CF2-46E7-4216-A4D2-62DB649234E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092" y="340911"/>
            <a:ext cx="1500892" cy="866452"/>
          </a:xfrm>
          <a:prstGeom prst="rect">
            <a:avLst/>
          </a:prstGeom>
        </p:spPr>
      </p:pic>
      <p:sp>
        <p:nvSpPr>
          <p:cNvPr id="10" name="Persegi Panjang: Sudut Lengkung 9">
            <a:extLst>
              <a:ext uri="{FF2B5EF4-FFF2-40B4-BE49-F238E27FC236}">
                <a16:creationId xmlns="" xmlns:a16="http://schemas.microsoft.com/office/drawing/2014/main" id="{024854F9-24FD-410F-97AA-5F8F52B0339C}"/>
              </a:ext>
            </a:extLst>
          </p:cNvPr>
          <p:cNvSpPr/>
          <p:nvPr/>
        </p:nvSpPr>
        <p:spPr>
          <a:xfrm>
            <a:off x="3070862" y="1302613"/>
            <a:ext cx="6050276" cy="4402863"/>
          </a:xfrm>
          <a:prstGeom prst="roundRect">
            <a:avLst>
              <a:gd name="adj" fmla="val 4832"/>
            </a:avLst>
          </a:prstGeom>
          <a:solidFill>
            <a:srgbClr val="000165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11" name="Persegi Panjang: Sudut Lengkung 10">
            <a:extLst>
              <a:ext uri="{FF2B5EF4-FFF2-40B4-BE49-F238E27FC236}">
                <a16:creationId xmlns="" xmlns:a16="http://schemas.microsoft.com/office/drawing/2014/main" id="{3193D16D-297F-4CF6-8657-301B4855FE06}"/>
              </a:ext>
            </a:extLst>
          </p:cNvPr>
          <p:cNvSpPr/>
          <p:nvPr/>
        </p:nvSpPr>
        <p:spPr>
          <a:xfrm>
            <a:off x="3533775" y="3651909"/>
            <a:ext cx="2420358" cy="405000"/>
          </a:xfrm>
          <a:prstGeom prst="roundRect">
            <a:avLst>
              <a:gd name="adj" fmla="val 6603"/>
            </a:avLst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id-ID" sz="1500" dirty="0">
                <a:solidFill>
                  <a:srgbClr val="000165"/>
                </a:solidFill>
              </a:rPr>
              <a:t>1710130001</a:t>
            </a:r>
          </a:p>
        </p:txBody>
      </p:sp>
      <p:sp>
        <p:nvSpPr>
          <p:cNvPr id="12" name="Persegi Panjang: Sudut Lengkung 11">
            <a:extLst>
              <a:ext uri="{FF2B5EF4-FFF2-40B4-BE49-F238E27FC236}">
                <a16:creationId xmlns="" xmlns:a16="http://schemas.microsoft.com/office/drawing/2014/main" id="{2D28B1A4-B7B1-4B83-99BF-B367AACEAA11}"/>
              </a:ext>
            </a:extLst>
          </p:cNvPr>
          <p:cNvSpPr/>
          <p:nvPr/>
        </p:nvSpPr>
        <p:spPr>
          <a:xfrm>
            <a:off x="3533774" y="4720054"/>
            <a:ext cx="5085343" cy="405000"/>
          </a:xfrm>
          <a:prstGeom prst="roundRect">
            <a:avLst>
              <a:gd name="adj" fmla="val 6603"/>
            </a:avLst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id-ID" sz="1500" dirty="0" err="1">
                <a:solidFill>
                  <a:srgbClr val="000165"/>
                </a:solidFill>
              </a:rPr>
              <a:t>Ahlijati</a:t>
            </a:r>
            <a:r>
              <a:rPr lang="id-ID" sz="1500" dirty="0">
                <a:solidFill>
                  <a:srgbClr val="000165"/>
                </a:solidFill>
              </a:rPr>
              <a:t> Nuraminah S.Kom., M.T.I.</a:t>
            </a:r>
          </a:p>
        </p:txBody>
      </p:sp>
      <p:sp>
        <p:nvSpPr>
          <p:cNvPr id="13" name="Kotak Teks 12">
            <a:extLst>
              <a:ext uri="{FF2B5EF4-FFF2-40B4-BE49-F238E27FC236}">
                <a16:creationId xmlns="" xmlns:a16="http://schemas.microsoft.com/office/drawing/2014/main" id="{FBDBFDD1-CC89-43BA-A99E-11F67C0A84E1}"/>
              </a:ext>
            </a:extLst>
          </p:cNvPr>
          <p:cNvSpPr txBox="1"/>
          <p:nvPr/>
        </p:nvSpPr>
        <p:spPr>
          <a:xfrm>
            <a:off x="3430798" y="3314385"/>
            <a:ext cx="7953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NIM</a:t>
            </a:r>
          </a:p>
        </p:txBody>
      </p:sp>
      <p:sp>
        <p:nvSpPr>
          <p:cNvPr id="14" name="Kotak Teks 13">
            <a:extLst>
              <a:ext uri="{FF2B5EF4-FFF2-40B4-BE49-F238E27FC236}">
                <a16:creationId xmlns="" xmlns:a16="http://schemas.microsoft.com/office/drawing/2014/main" id="{F0A571BC-96C4-4D67-B68F-1E6561612609}"/>
              </a:ext>
            </a:extLst>
          </p:cNvPr>
          <p:cNvSpPr txBox="1"/>
          <p:nvPr/>
        </p:nvSpPr>
        <p:spPr>
          <a:xfrm>
            <a:off x="3430798" y="4353357"/>
            <a:ext cx="17669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Dosen Pembimbing</a:t>
            </a:r>
          </a:p>
        </p:txBody>
      </p:sp>
      <p:sp>
        <p:nvSpPr>
          <p:cNvPr id="17" name="Kotak Teks 16">
            <a:extLst>
              <a:ext uri="{FF2B5EF4-FFF2-40B4-BE49-F238E27FC236}">
                <a16:creationId xmlns="" xmlns:a16="http://schemas.microsoft.com/office/drawing/2014/main" id="{72670331-931C-454D-A8FA-C73F2826A875}"/>
              </a:ext>
            </a:extLst>
          </p:cNvPr>
          <p:cNvSpPr txBox="1"/>
          <p:nvPr/>
        </p:nvSpPr>
        <p:spPr>
          <a:xfrm>
            <a:off x="4403105" y="1711966"/>
            <a:ext cx="3463571" cy="605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000"/>
              </a:lnSpc>
            </a:pPr>
            <a:r>
              <a:rPr lang="id-ID" sz="2800" b="1" dirty="0">
                <a:solidFill>
                  <a:schemeClr val="bg1"/>
                </a:solidFill>
                <a:latin typeface="Century Gothic" panose="020B0502020202020204" pitchFamily="34" charset="0"/>
              </a:rPr>
              <a:t>SIDANG SKRIPSI </a:t>
            </a:r>
          </a:p>
          <a:p>
            <a:pPr algn="ctr">
              <a:lnSpc>
                <a:spcPts val="2000"/>
              </a:lnSpc>
            </a:pPr>
            <a:r>
              <a:rPr lang="id-ID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PRODI ILMU KOMPUTER</a:t>
            </a:r>
          </a:p>
        </p:txBody>
      </p:sp>
      <p:sp>
        <p:nvSpPr>
          <p:cNvPr id="9" name="Kotak Teks 8">
            <a:extLst>
              <a:ext uri="{FF2B5EF4-FFF2-40B4-BE49-F238E27FC236}">
                <a16:creationId xmlns="" xmlns:a16="http://schemas.microsoft.com/office/drawing/2014/main" id="{6525BE0D-7C5E-44D1-850A-4408F12438CB}"/>
              </a:ext>
            </a:extLst>
          </p:cNvPr>
          <p:cNvSpPr txBox="1"/>
          <p:nvPr/>
        </p:nvSpPr>
        <p:spPr>
          <a:xfrm>
            <a:off x="3430798" y="2556013"/>
            <a:ext cx="53304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1400" i="0" dirty="0" err="1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Terimakasih</a:t>
            </a:r>
            <a:r>
              <a:rPr lang="id-ID" sz="1400" i="0" dirty="0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atas perhatiannya.</a:t>
            </a:r>
          </a:p>
          <a:p>
            <a:pPr algn="ctr"/>
            <a:r>
              <a:rPr lang="id-ID" sz="1400" i="0" dirty="0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Anda telah </a:t>
            </a:r>
            <a:r>
              <a:rPr lang="id-ID" sz="1400" i="1" dirty="0" err="1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logout</a:t>
            </a:r>
            <a:r>
              <a:rPr lang="id-ID" sz="1400" dirty="0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. Silakan </a:t>
            </a:r>
            <a:r>
              <a:rPr lang="id-ID" sz="1400" i="1" dirty="0" err="1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login</a:t>
            </a:r>
            <a:r>
              <a:rPr lang="id-ID" sz="1400" dirty="0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kembali </a:t>
            </a:r>
            <a:r>
              <a:rPr lang="id-ID" sz="1400" dirty="0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</a:t>
            </a:r>
            <a:endParaRPr lang="id-ID" sz="1400" i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Persegi Panjang: Sudut Lengkung 4">
            <a:hlinkClick r:id="rId6" action="ppaction://hlinksldjump"/>
            <a:extLst>
              <a:ext uri="{FF2B5EF4-FFF2-40B4-BE49-F238E27FC236}">
                <a16:creationId xmlns="" xmlns:a16="http://schemas.microsoft.com/office/drawing/2014/main" id="{C7814AC6-0074-4FA9-8A5F-486B32905A78}"/>
              </a:ext>
            </a:extLst>
          </p:cNvPr>
          <p:cNvSpPr/>
          <p:nvPr/>
        </p:nvSpPr>
        <p:spPr>
          <a:xfrm>
            <a:off x="5087886" y="5426646"/>
            <a:ext cx="2016228" cy="547805"/>
          </a:xfrm>
          <a:prstGeom prst="roundRect">
            <a:avLst>
              <a:gd name="adj" fmla="val 2083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2000" b="1" dirty="0" err="1">
                <a:solidFill>
                  <a:srgbClr val="000165"/>
                </a:solidFill>
              </a:rPr>
              <a:t>Login</a:t>
            </a:r>
            <a:endParaRPr lang="id-ID" sz="2000" b="1" dirty="0">
              <a:solidFill>
                <a:srgbClr val="000165"/>
              </a:solidFill>
            </a:endParaRPr>
          </a:p>
        </p:txBody>
      </p:sp>
      <p:sp>
        <p:nvSpPr>
          <p:cNvPr id="21" name="Persegi Panjang: Sudut Lengkung 20">
            <a:extLst>
              <a:ext uri="{FF2B5EF4-FFF2-40B4-BE49-F238E27FC236}">
                <a16:creationId xmlns="" xmlns:a16="http://schemas.microsoft.com/office/drawing/2014/main" id="{7D6DBB78-07AC-4B66-967D-725700A6CF20}"/>
              </a:ext>
            </a:extLst>
          </p:cNvPr>
          <p:cNvSpPr/>
          <p:nvPr/>
        </p:nvSpPr>
        <p:spPr>
          <a:xfrm>
            <a:off x="6237868" y="3651909"/>
            <a:ext cx="2381250" cy="405000"/>
          </a:xfrm>
          <a:prstGeom prst="roundRect">
            <a:avLst>
              <a:gd name="adj" fmla="val 6603"/>
            </a:avLst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id-ID" sz="1500" dirty="0">
                <a:solidFill>
                  <a:srgbClr val="000165"/>
                </a:solidFill>
              </a:rPr>
              <a:t>Abdul Fattah Kusnandar</a:t>
            </a:r>
          </a:p>
        </p:txBody>
      </p:sp>
      <p:sp>
        <p:nvSpPr>
          <p:cNvPr id="23" name="Kotak Teks 22">
            <a:extLst>
              <a:ext uri="{FF2B5EF4-FFF2-40B4-BE49-F238E27FC236}">
                <a16:creationId xmlns="" xmlns:a16="http://schemas.microsoft.com/office/drawing/2014/main" id="{960B14FF-4158-44E8-8204-EC2039A04C1E}"/>
              </a:ext>
            </a:extLst>
          </p:cNvPr>
          <p:cNvSpPr txBox="1"/>
          <p:nvPr/>
        </p:nvSpPr>
        <p:spPr>
          <a:xfrm>
            <a:off x="6134891" y="3314385"/>
            <a:ext cx="13993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Nama Lengkap</a:t>
            </a:r>
          </a:p>
        </p:txBody>
      </p:sp>
      <p:pic>
        <p:nvPicPr>
          <p:cNvPr id="25" name="Grafik 24" descr="Rumah">
            <a:extLst>
              <a:ext uri="{FF2B5EF4-FFF2-40B4-BE49-F238E27FC236}">
                <a16:creationId xmlns="" xmlns:a16="http://schemas.microsoft.com/office/drawing/2014/main" id="{6097DE90-CBCA-400F-B62D-37382030135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-2149535" y="392862"/>
            <a:ext cx="466725" cy="466725"/>
          </a:xfrm>
          <a:prstGeom prst="rect">
            <a:avLst/>
          </a:prstGeom>
        </p:spPr>
      </p:pic>
      <p:sp>
        <p:nvSpPr>
          <p:cNvPr id="26" name="Kotak Teks 25">
            <a:extLst>
              <a:ext uri="{FF2B5EF4-FFF2-40B4-BE49-F238E27FC236}">
                <a16:creationId xmlns="" xmlns:a16="http://schemas.microsoft.com/office/drawing/2014/main" id="{8EF3D1F3-7EA1-4DEE-9094-0027BCFE4D1B}"/>
              </a:ext>
            </a:extLst>
          </p:cNvPr>
          <p:cNvSpPr txBox="1"/>
          <p:nvPr/>
        </p:nvSpPr>
        <p:spPr>
          <a:xfrm>
            <a:off x="-1654235" y="364614"/>
            <a:ext cx="16542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2800" b="1" dirty="0">
                <a:solidFill>
                  <a:srgbClr val="000165"/>
                </a:solidFill>
              </a:rPr>
              <a:t>BERANDA</a:t>
            </a:r>
          </a:p>
        </p:txBody>
      </p:sp>
    </p:spTree>
    <p:extLst>
      <p:ext uri="{BB962C8B-B14F-4D97-AF65-F5344CB8AC3E}">
        <p14:creationId xmlns:p14="http://schemas.microsoft.com/office/powerpoint/2010/main" val="9126984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ersegi Panjang: Sudut Lengkung 4">
            <a:extLst>
              <a:ext uri="{FF2B5EF4-FFF2-40B4-BE49-F238E27FC236}">
                <a16:creationId xmlns="" xmlns:a16="http://schemas.microsoft.com/office/drawing/2014/main" id="{C7814AC6-0074-4FA9-8A5F-486B32905A7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6600" b="1" dirty="0">
              <a:solidFill>
                <a:srgbClr val="000165"/>
              </a:solidFill>
            </a:endParaRPr>
          </a:p>
        </p:txBody>
      </p:sp>
      <p:pic>
        <p:nvPicPr>
          <p:cNvPr id="9218" name="Picture 2" descr="Abstract art installation motion exploration | Minimal graphic design,  Installation art, Motion design">
            <a:extLst>
              <a:ext uri="{FF2B5EF4-FFF2-40B4-BE49-F238E27FC236}">
                <a16:creationId xmlns="" xmlns:a16="http://schemas.microsoft.com/office/drawing/2014/main" id="{DE3B47CC-41C6-4AEA-B9FE-05C8B229248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3028" y="809872"/>
            <a:ext cx="7620000" cy="5715000"/>
          </a:xfrm>
          <a:prstGeom prst="rect">
            <a:avLst/>
          </a:prstGeom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rafik 2" descr="Rumah">
            <a:extLst>
              <a:ext uri="{FF2B5EF4-FFF2-40B4-BE49-F238E27FC236}">
                <a16:creationId xmlns="" xmlns:a16="http://schemas.microsoft.com/office/drawing/2014/main" id="{6A25870F-58F2-4E7D-B617-3A9BEE0E9E8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0050" y="392862"/>
            <a:ext cx="466725" cy="466725"/>
          </a:xfrm>
          <a:prstGeom prst="rect">
            <a:avLst/>
          </a:prstGeom>
        </p:spPr>
      </p:pic>
      <p:sp>
        <p:nvSpPr>
          <p:cNvPr id="4" name="Kotak Teks 3">
            <a:extLst>
              <a:ext uri="{FF2B5EF4-FFF2-40B4-BE49-F238E27FC236}">
                <a16:creationId xmlns="" xmlns:a16="http://schemas.microsoft.com/office/drawing/2014/main" id="{6D1A1187-799D-49DD-974A-991C84D80925}"/>
              </a:ext>
            </a:extLst>
          </p:cNvPr>
          <p:cNvSpPr txBox="1"/>
          <p:nvPr/>
        </p:nvSpPr>
        <p:spPr>
          <a:xfrm>
            <a:off x="895350" y="364614"/>
            <a:ext cx="16542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2800" b="1" dirty="0">
                <a:solidFill>
                  <a:srgbClr val="000165"/>
                </a:solidFill>
              </a:rPr>
              <a:t>BERANDA</a:t>
            </a:r>
          </a:p>
        </p:txBody>
      </p:sp>
      <p:grpSp>
        <p:nvGrpSpPr>
          <p:cNvPr id="77" name="Grup 76">
            <a:extLst>
              <a:ext uri="{FF2B5EF4-FFF2-40B4-BE49-F238E27FC236}">
                <a16:creationId xmlns="" xmlns:a16="http://schemas.microsoft.com/office/drawing/2014/main" id="{387BE28B-0054-4525-B073-9B578B980BBD}"/>
              </a:ext>
            </a:extLst>
          </p:cNvPr>
          <p:cNvGrpSpPr/>
          <p:nvPr/>
        </p:nvGrpSpPr>
        <p:grpSpPr>
          <a:xfrm>
            <a:off x="1196855" y="1654969"/>
            <a:ext cx="9798290" cy="4021116"/>
            <a:chOff x="1196855" y="1654969"/>
            <a:chExt cx="9798290" cy="4021116"/>
          </a:xfrm>
        </p:grpSpPr>
        <p:grpSp>
          <p:nvGrpSpPr>
            <p:cNvPr id="53" name="Grup 52">
              <a:extLst>
                <a:ext uri="{FF2B5EF4-FFF2-40B4-BE49-F238E27FC236}">
                  <a16:creationId xmlns="" xmlns:a16="http://schemas.microsoft.com/office/drawing/2014/main" id="{709062B4-B14E-48A3-89B9-F8F60BB08782}"/>
                </a:ext>
              </a:extLst>
            </p:cNvPr>
            <p:cNvGrpSpPr/>
            <p:nvPr/>
          </p:nvGrpSpPr>
          <p:grpSpPr>
            <a:xfrm>
              <a:off x="1196855" y="1654969"/>
              <a:ext cx="2149535" cy="1712120"/>
              <a:chOff x="1196855" y="1654969"/>
              <a:chExt cx="2149535" cy="1712120"/>
            </a:xfrm>
          </p:grpSpPr>
          <p:sp>
            <p:nvSpPr>
              <p:cNvPr id="6" name="Persegi Panjang: Sudut Lengkung 5">
                <a:hlinkClick r:id="rId5" action="ppaction://hlinksldjump"/>
                <a:extLst>
                  <a:ext uri="{FF2B5EF4-FFF2-40B4-BE49-F238E27FC236}">
                    <a16:creationId xmlns="" xmlns:a16="http://schemas.microsoft.com/office/drawing/2014/main" id="{E0D24068-3CBA-460D-91A4-63E2C965B93E}"/>
                  </a:ext>
                </a:extLst>
              </p:cNvPr>
              <p:cNvSpPr/>
              <p:nvPr/>
            </p:nvSpPr>
            <p:spPr>
              <a:xfrm>
                <a:off x="1196855" y="1843088"/>
                <a:ext cx="2149535" cy="1524001"/>
              </a:xfrm>
              <a:prstGeom prst="roundRect">
                <a:avLst>
                  <a:gd name="adj" fmla="val 8442"/>
                </a:avLst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d-ID" dirty="0"/>
                  <a:t>Latar Belakang</a:t>
                </a:r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="" xmlns:a16="http://schemas.microsoft.com/office/drawing/2014/main" id="{7DAACD93-64C7-42FB-8BD4-A4FAC04602C1}"/>
                  </a:ext>
                </a:extLst>
              </p:cNvPr>
              <p:cNvSpPr/>
              <p:nvPr/>
            </p:nvSpPr>
            <p:spPr>
              <a:xfrm>
                <a:off x="2026364" y="1654969"/>
                <a:ext cx="523221" cy="523221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d-ID" b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1</a:t>
                </a:r>
              </a:p>
            </p:txBody>
          </p:sp>
        </p:grpSp>
        <p:grpSp>
          <p:nvGrpSpPr>
            <p:cNvPr id="55" name="Grup 54">
              <a:extLst>
                <a:ext uri="{FF2B5EF4-FFF2-40B4-BE49-F238E27FC236}">
                  <a16:creationId xmlns="" xmlns:a16="http://schemas.microsoft.com/office/drawing/2014/main" id="{F3237D82-C77F-4460-96A6-7487CC5F813F}"/>
                </a:ext>
              </a:extLst>
            </p:cNvPr>
            <p:cNvGrpSpPr/>
            <p:nvPr/>
          </p:nvGrpSpPr>
          <p:grpSpPr>
            <a:xfrm>
              <a:off x="3746440" y="1654969"/>
              <a:ext cx="2149535" cy="1712120"/>
              <a:chOff x="3746440" y="1654969"/>
              <a:chExt cx="2149535" cy="1712120"/>
            </a:xfrm>
          </p:grpSpPr>
          <p:sp>
            <p:nvSpPr>
              <p:cNvPr id="20" name="Persegi Panjang: Sudut Lengkung 19">
                <a:hlinkClick r:id="rId6" action="ppaction://hlinksldjump"/>
                <a:extLst>
                  <a:ext uri="{FF2B5EF4-FFF2-40B4-BE49-F238E27FC236}">
                    <a16:creationId xmlns="" xmlns:a16="http://schemas.microsoft.com/office/drawing/2014/main" id="{F46E4016-D577-4881-A277-EDE7B1F44F18}"/>
                  </a:ext>
                </a:extLst>
              </p:cNvPr>
              <p:cNvSpPr/>
              <p:nvPr/>
            </p:nvSpPr>
            <p:spPr>
              <a:xfrm>
                <a:off x="3746440" y="1843088"/>
                <a:ext cx="2149535" cy="1524001"/>
              </a:xfrm>
              <a:prstGeom prst="roundRect">
                <a:avLst>
                  <a:gd name="adj" fmla="val 8442"/>
                </a:avLst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d-ID" dirty="0"/>
                  <a:t>Penelitian Terdahulu</a:t>
                </a:r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="" xmlns:a16="http://schemas.microsoft.com/office/drawing/2014/main" id="{0B05BCEE-3C19-4D82-A45F-92C1CFABFBC3}"/>
                  </a:ext>
                </a:extLst>
              </p:cNvPr>
              <p:cNvSpPr/>
              <p:nvPr/>
            </p:nvSpPr>
            <p:spPr>
              <a:xfrm>
                <a:off x="4559596" y="1654969"/>
                <a:ext cx="523221" cy="523221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d-ID" b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2</a:t>
                </a:r>
              </a:p>
            </p:txBody>
          </p:sp>
        </p:grpSp>
        <p:grpSp>
          <p:nvGrpSpPr>
            <p:cNvPr id="56" name="Grup 55">
              <a:extLst>
                <a:ext uri="{FF2B5EF4-FFF2-40B4-BE49-F238E27FC236}">
                  <a16:creationId xmlns="" xmlns:a16="http://schemas.microsoft.com/office/drawing/2014/main" id="{B1149C06-F1A4-4311-9899-713612E8782C}"/>
                </a:ext>
              </a:extLst>
            </p:cNvPr>
            <p:cNvGrpSpPr/>
            <p:nvPr/>
          </p:nvGrpSpPr>
          <p:grpSpPr>
            <a:xfrm>
              <a:off x="6296025" y="1654969"/>
              <a:ext cx="2149535" cy="1712120"/>
              <a:chOff x="6296025" y="1654969"/>
              <a:chExt cx="2149535" cy="1712120"/>
            </a:xfrm>
          </p:grpSpPr>
          <p:sp>
            <p:nvSpPr>
              <p:cNvPr id="21" name="Persegi Panjang: Sudut Lengkung 20">
                <a:hlinkClick r:id="rId7" action="ppaction://hlinksldjump"/>
                <a:extLst>
                  <a:ext uri="{FF2B5EF4-FFF2-40B4-BE49-F238E27FC236}">
                    <a16:creationId xmlns="" xmlns:a16="http://schemas.microsoft.com/office/drawing/2014/main" id="{C2152D48-9614-48A4-A968-4FA18AC7356A}"/>
                  </a:ext>
                </a:extLst>
              </p:cNvPr>
              <p:cNvSpPr/>
              <p:nvPr/>
            </p:nvSpPr>
            <p:spPr>
              <a:xfrm>
                <a:off x="6296025" y="1843088"/>
                <a:ext cx="2149535" cy="1524001"/>
              </a:xfrm>
              <a:prstGeom prst="roundRect">
                <a:avLst>
                  <a:gd name="adj" fmla="val 8442"/>
                </a:avLst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d-ID" dirty="0"/>
                  <a:t>Rumusan</a:t>
                </a:r>
              </a:p>
              <a:p>
                <a:pPr algn="ctr"/>
                <a:r>
                  <a:rPr lang="id-ID" dirty="0"/>
                  <a:t>Masalah</a:t>
                </a:r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="" xmlns:a16="http://schemas.microsoft.com/office/drawing/2014/main" id="{EA6F0327-A174-4D30-AEA6-16607D1D592D}"/>
                  </a:ext>
                </a:extLst>
              </p:cNvPr>
              <p:cNvSpPr/>
              <p:nvPr/>
            </p:nvSpPr>
            <p:spPr>
              <a:xfrm>
                <a:off x="7108345" y="1654969"/>
                <a:ext cx="523221" cy="523221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d-ID" b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3</a:t>
                </a:r>
              </a:p>
            </p:txBody>
          </p:sp>
        </p:grpSp>
        <p:grpSp>
          <p:nvGrpSpPr>
            <p:cNvPr id="57" name="Grup 56">
              <a:extLst>
                <a:ext uri="{FF2B5EF4-FFF2-40B4-BE49-F238E27FC236}">
                  <a16:creationId xmlns="" xmlns:a16="http://schemas.microsoft.com/office/drawing/2014/main" id="{3B3E5107-DF5D-427A-A4DF-E54C37B2AF48}"/>
                </a:ext>
              </a:extLst>
            </p:cNvPr>
            <p:cNvGrpSpPr/>
            <p:nvPr/>
          </p:nvGrpSpPr>
          <p:grpSpPr>
            <a:xfrm>
              <a:off x="8845610" y="1654969"/>
              <a:ext cx="2149535" cy="1712120"/>
              <a:chOff x="8845610" y="1654969"/>
              <a:chExt cx="2149535" cy="1712120"/>
            </a:xfrm>
          </p:grpSpPr>
          <p:sp>
            <p:nvSpPr>
              <p:cNvPr id="22" name="Persegi Panjang: Sudut Lengkung 21">
                <a:hlinkClick r:id="rId8" action="ppaction://hlinksldjump"/>
                <a:extLst>
                  <a:ext uri="{FF2B5EF4-FFF2-40B4-BE49-F238E27FC236}">
                    <a16:creationId xmlns="" xmlns:a16="http://schemas.microsoft.com/office/drawing/2014/main" id="{7451F014-B53E-4D8F-BECB-217C3A294D0E}"/>
                  </a:ext>
                </a:extLst>
              </p:cNvPr>
              <p:cNvSpPr/>
              <p:nvPr/>
            </p:nvSpPr>
            <p:spPr>
              <a:xfrm>
                <a:off x="8845610" y="1843088"/>
                <a:ext cx="2149535" cy="1524001"/>
              </a:xfrm>
              <a:prstGeom prst="roundRect">
                <a:avLst>
                  <a:gd name="adj" fmla="val 8442"/>
                </a:avLst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 smtClean="0"/>
                  <a:t>Tujuan</a:t>
                </a:r>
                <a:r>
                  <a:rPr lang="en-US" dirty="0" smtClean="0"/>
                  <a:t> </a:t>
                </a:r>
                <a:r>
                  <a:rPr lang="en-US" dirty="0" smtClean="0"/>
                  <a:t/>
                </a:r>
                <a:br>
                  <a:rPr lang="en-US" dirty="0" smtClean="0"/>
                </a:br>
                <a:r>
                  <a:rPr lang="en-US" dirty="0" err="1" smtClean="0"/>
                  <a:t>Penelitian</a:t>
                </a:r>
                <a:endParaRPr lang="id-ID" dirty="0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="" xmlns:a16="http://schemas.microsoft.com/office/drawing/2014/main" id="{D7FD6DF2-0CCB-40BE-881A-CE71D8938D9A}"/>
                  </a:ext>
                </a:extLst>
              </p:cNvPr>
              <p:cNvSpPr/>
              <p:nvPr/>
            </p:nvSpPr>
            <p:spPr>
              <a:xfrm>
                <a:off x="9681383" y="1654969"/>
                <a:ext cx="523221" cy="523221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d-ID" b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4</a:t>
                </a:r>
              </a:p>
            </p:txBody>
          </p:sp>
        </p:grpSp>
        <p:grpSp>
          <p:nvGrpSpPr>
            <p:cNvPr id="58" name="Grup 57">
              <a:extLst>
                <a:ext uri="{FF2B5EF4-FFF2-40B4-BE49-F238E27FC236}">
                  <a16:creationId xmlns="" xmlns:a16="http://schemas.microsoft.com/office/drawing/2014/main" id="{9F61506D-61AC-4E68-B3C4-D50E9AA04BF6}"/>
                </a:ext>
              </a:extLst>
            </p:cNvPr>
            <p:cNvGrpSpPr/>
            <p:nvPr/>
          </p:nvGrpSpPr>
          <p:grpSpPr>
            <a:xfrm>
              <a:off x="2510616" y="3890473"/>
              <a:ext cx="2149535" cy="1785612"/>
              <a:chOff x="2510616" y="3417419"/>
              <a:chExt cx="2149535" cy="1785612"/>
            </a:xfrm>
          </p:grpSpPr>
          <p:sp>
            <p:nvSpPr>
              <p:cNvPr id="23" name="Persegi Panjang: Sudut Lengkung 22">
                <a:hlinkClick r:id="rId9" action="ppaction://hlinksldjump"/>
                <a:extLst>
                  <a:ext uri="{FF2B5EF4-FFF2-40B4-BE49-F238E27FC236}">
                    <a16:creationId xmlns="" xmlns:a16="http://schemas.microsoft.com/office/drawing/2014/main" id="{F240F275-447E-4F56-9E09-C6B716E93594}"/>
                  </a:ext>
                </a:extLst>
              </p:cNvPr>
              <p:cNvSpPr/>
              <p:nvPr/>
            </p:nvSpPr>
            <p:spPr>
              <a:xfrm>
                <a:off x="2510616" y="3679030"/>
                <a:ext cx="2149535" cy="1524001"/>
              </a:xfrm>
              <a:prstGeom prst="roundRect">
                <a:avLst>
                  <a:gd name="adj" fmla="val 8442"/>
                </a:avLst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d-ID" dirty="0"/>
                  <a:t>Alur Penelitian</a:t>
                </a:r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="" xmlns:a16="http://schemas.microsoft.com/office/drawing/2014/main" id="{F27352AD-7DE1-4F6D-A1DB-BC19AE79CCCB}"/>
                  </a:ext>
                </a:extLst>
              </p:cNvPr>
              <p:cNvSpPr/>
              <p:nvPr/>
            </p:nvSpPr>
            <p:spPr>
              <a:xfrm>
                <a:off x="3323772" y="3417419"/>
                <a:ext cx="523221" cy="523221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d-ID" b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5</a:t>
                </a:r>
              </a:p>
            </p:txBody>
          </p:sp>
        </p:grpSp>
        <p:grpSp>
          <p:nvGrpSpPr>
            <p:cNvPr id="59" name="Grup 58">
              <a:extLst>
                <a:ext uri="{FF2B5EF4-FFF2-40B4-BE49-F238E27FC236}">
                  <a16:creationId xmlns="" xmlns:a16="http://schemas.microsoft.com/office/drawing/2014/main" id="{64022E00-544A-40A3-9A6E-2AA890D2CC8D}"/>
                </a:ext>
              </a:extLst>
            </p:cNvPr>
            <p:cNvGrpSpPr/>
            <p:nvPr/>
          </p:nvGrpSpPr>
          <p:grpSpPr>
            <a:xfrm>
              <a:off x="5021233" y="3890473"/>
              <a:ext cx="2149535" cy="1785612"/>
              <a:chOff x="5021233" y="3417419"/>
              <a:chExt cx="2149535" cy="1785612"/>
            </a:xfrm>
          </p:grpSpPr>
          <p:sp>
            <p:nvSpPr>
              <p:cNvPr id="24" name="Persegi Panjang: Sudut Lengkung 23">
                <a:hlinkClick r:id="rId10" action="ppaction://hlinksldjump"/>
                <a:extLst>
                  <a:ext uri="{FF2B5EF4-FFF2-40B4-BE49-F238E27FC236}">
                    <a16:creationId xmlns="" xmlns:a16="http://schemas.microsoft.com/office/drawing/2014/main" id="{E832FD92-B668-41E0-A4A9-46C27B8773C1}"/>
                  </a:ext>
                </a:extLst>
              </p:cNvPr>
              <p:cNvSpPr/>
              <p:nvPr/>
            </p:nvSpPr>
            <p:spPr>
              <a:xfrm>
                <a:off x="5021233" y="3679030"/>
                <a:ext cx="2149535" cy="1524001"/>
              </a:xfrm>
              <a:prstGeom prst="roundRect">
                <a:avLst>
                  <a:gd name="adj" fmla="val 8442"/>
                </a:avLst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d-ID" dirty="0"/>
                  <a:t>Hasil &amp; Pembahasan</a:t>
                </a:r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="" xmlns:a16="http://schemas.microsoft.com/office/drawing/2014/main" id="{0ACD0723-92CA-49B8-9AA3-19A668C7AF46}"/>
                  </a:ext>
                </a:extLst>
              </p:cNvPr>
              <p:cNvSpPr/>
              <p:nvPr/>
            </p:nvSpPr>
            <p:spPr>
              <a:xfrm>
                <a:off x="5834389" y="3417419"/>
                <a:ext cx="523221" cy="523221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d-ID" b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6</a:t>
                </a:r>
              </a:p>
            </p:txBody>
          </p:sp>
        </p:grpSp>
        <p:grpSp>
          <p:nvGrpSpPr>
            <p:cNvPr id="60" name="Grup 59">
              <a:extLst>
                <a:ext uri="{FF2B5EF4-FFF2-40B4-BE49-F238E27FC236}">
                  <a16:creationId xmlns="" xmlns:a16="http://schemas.microsoft.com/office/drawing/2014/main" id="{AF830D46-B50C-4963-A946-3EC93A3E3F6C}"/>
                </a:ext>
              </a:extLst>
            </p:cNvPr>
            <p:cNvGrpSpPr/>
            <p:nvPr/>
          </p:nvGrpSpPr>
          <p:grpSpPr>
            <a:xfrm>
              <a:off x="7531848" y="3902054"/>
              <a:ext cx="2149535" cy="1774031"/>
              <a:chOff x="7531848" y="3429000"/>
              <a:chExt cx="2149535" cy="1774031"/>
            </a:xfrm>
          </p:grpSpPr>
          <p:sp>
            <p:nvSpPr>
              <p:cNvPr id="25" name="Persegi Panjang: Sudut Lengkung 24">
                <a:hlinkClick r:id="rId11" action="ppaction://hlinksldjump"/>
                <a:extLst>
                  <a:ext uri="{FF2B5EF4-FFF2-40B4-BE49-F238E27FC236}">
                    <a16:creationId xmlns="" xmlns:a16="http://schemas.microsoft.com/office/drawing/2014/main" id="{7C95309F-9600-44A4-9010-562F1C70547B}"/>
                  </a:ext>
                </a:extLst>
              </p:cNvPr>
              <p:cNvSpPr/>
              <p:nvPr/>
            </p:nvSpPr>
            <p:spPr>
              <a:xfrm>
                <a:off x="7531848" y="3679030"/>
                <a:ext cx="2149535" cy="1524001"/>
              </a:xfrm>
              <a:prstGeom prst="roundRect">
                <a:avLst>
                  <a:gd name="adj" fmla="val 8442"/>
                </a:avLst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d-ID" dirty="0"/>
                  <a:t>Kesimpulan &amp; Saran</a:t>
                </a:r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="" xmlns:a16="http://schemas.microsoft.com/office/drawing/2014/main" id="{3F8FCB6C-B6C5-4C2C-86CB-E123EDF6E678}"/>
                  </a:ext>
                </a:extLst>
              </p:cNvPr>
              <p:cNvSpPr/>
              <p:nvPr/>
            </p:nvSpPr>
            <p:spPr>
              <a:xfrm>
                <a:off x="8345006" y="3429000"/>
                <a:ext cx="523221" cy="523221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d-ID" b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7</a:t>
                </a:r>
              </a:p>
            </p:txBody>
          </p:sp>
        </p:grpSp>
        <p:cxnSp>
          <p:nvCxnSpPr>
            <p:cNvPr id="43" name="Konektor Panah Lurus 42">
              <a:extLst>
                <a:ext uri="{FF2B5EF4-FFF2-40B4-BE49-F238E27FC236}">
                  <a16:creationId xmlns="" xmlns:a16="http://schemas.microsoft.com/office/drawing/2014/main" id="{FEC41619-1834-4964-8731-42586AD0283F}"/>
                </a:ext>
              </a:extLst>
            </p:cNvPr>
            <p:cNvCxnSpPr>
              <a:cxnSpLocks/>
              <a:stCxn id="6" idx="3"/>
              <a:endCxn id="20" idx="1"/>
            </p:cNvCxnSpPr>
            <p:nvPr/>
          </p:nvCxnSpPr>
          <p:spPr>
            <a:xfrm>
              <a:off x="3346390" y="2605089"/>
              <a:ext cx="400050" cy="0"/>
            </a:xfrm>
            <a:prstGeom prst="straightConnector1">
              <a:avLst/>
            </a:prstGeom>
            <a:ln w="38100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Konektor Panah Lurus 45">
              <a:extLst>
                <a:ext uri="{FF2B5EF4-FFF2-40B4-BE49-F238E27FC236}">
                  <a16:creationId xmlns="" xmlns:a16="http://schemas.microsoft.com/office/drawing/2014/main" id="{C6FCDEA4-E64B-4534-8912-127F21C7A128}"/>
                </a:ext>
              </a:extLst>
            </p:cNvPr>
            <p:cNvCxnSpPr>
              <a:cxnSpLocks/>
              <a:stCxn id="20" idx="3"/>
              <a:endCxn id="21" idx="1"/>
            </p:cNvCxnSpPr>
            <p:nvPr/>
          </p:nvCxnSpPr>
          <p:spPr>
            <a:xfrm>
              <a:off x="5895975" y="2605089"/>
              <a:ext cx="400050" cy="0"/>
            </a:xfrm>
            <a:prstGeom prst="straightConnector1">
              <a:avLst/>
            </a:prstGeom>
            <a:ln w="38100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Konektor Panah Lurus 48">
              <a:extLst>
                <a:ext uri="{FF2B5EF4-FFF2-40B4-BE49-F238E27FC236}">
                  <a16:creationId xmlns="" xmlns:a16="http://schemas.microsoft.com/office/drawing/2014/main" id="{0686E9D7-5DEE-4DB4-BFA9-614587B19F30}"/>
                </a:ext>
              </a:extLst>
            </p:cNvPr>
            <p:cNvCxnSpPr>
              <a:cxnSpLocks/>
              <a:stCxn id="21" idx="3"/>
              <a:endCxn id="22" idx="1"/>
            </p:cNvCxnSpPr>
            <p:nvPr/>
          </p:nvCxnSpPr>
          <p:spPr>
            <a:xfrm>
              <a:off x="8445560" y="2605089"/>
              <a:ext cx="400050" cy="0"/>
            </a:xfrm>
            <a:prstGeom prst="straightConnector1">
              <a:avLst/>
            </a:prstGeom>
            <a:ln w="38100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Konektor: Siku 64">
              <a:extLst>
                <a:ext uri="{FF2B5EF4-FFF2-40B4-BE49-F238E27FC236}">
                  <a16:creationId xmlns="" xmlns:a16="http://schemas.microsoft.com/office/drawing/2014/main" id="{6E7A3806-5971-4CEE-9E63-B3744AE43217}"/>
                </a:ext>
              </a:extLst>
            </p:cNvPr>
            <p:cNvCxnSpPr>
              <a:stCxn id="22" idx="2"/>
              <a:endCxn id="23" idx="1"/>
            </p:cNvCxnSpPr>
            <p:nvPr/>
          </p:nvCxnSpPr>
          <p:spPr>
            <a:xfrm rot="5400000">
              <a:off x="5441999" y="435706"/>
              <a:ext cx="1546996" cy="7409762"/>
            </a:xfrm>
            <a:prstGeom prst="bentConnector4">
              <a:avLst>
                <a:gd name="adj1" fmla="val 20446"/>
                <a:gd name="adj2" fmla="val 113497"/>
              </a:avLst>
            </a:prstGeom>
            <a:ln w="38100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Konektor Panah Lurus 69">
              <a:extLst>
                <a:ext uri="{FF2B5EF4-FFF2-40B4-BE49-F238E27FC236}">
                  <a16:creationId xmlns="" xmlns:a16="http://schemas.microsoft.com/office/drawing/2014/main" id="{D3645487-125D-44CF-84A7-F618CAC3B735}"/>
                </a:ext>
              </a:extLst>
            </p:cNvPr>
            <p:cNvCxnSpPr>
              <a:cxnSpLocks/>
              <a:stCxn id="23" idx="3"/>
              <a:endCxn id="24" idx="1"/>
            </p:cNvCxnSpPr>
            <p:nvPr/>
          </p:nvCxnSpPr>
          <p:spPr>
            <a:xfrm>
              <a:off x="4660151" y="4914085"/>
              <a:ext cx="361082" cy="0"/>
            </a:xfrm>
            <a:prstGeom prst="straightConnector1">
              <a:avLst/>
            </a:prstGeom>
            <a:ln w="38100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Konektor Panah Lurus 72">
              <a:extLst>
                <a:ext uri="{FF2B5EF4-FFF2-40B4-BE49-F238E27FC236}">
                  <a16:creationId xmlns="" xmlns:a16="http://schemas.microsoft.com/office/drawing/2014/main" id="{08018777-D7CB-4928-B1EE-6EDB15FFA0AF}"/>
                </a:ext>
              </a:extLst>
            </p:cNvPr>
            <p:cNvCxnSpPr>
              <a:cxnSpLocks/>
              <a:stCxn id="24" idx="3"/>
              <a:endCxn id="25" idx="1"/>
            </p:cNvCxnSpPr>
            <p:nvPr/>
          </p:nvCxnSpPr>
          <p:spPr>
            <a:xfrm>
              <a:off x="7170768" y="4914085"/>
              <a:ext cx="361080" cy="0"/>
            </a:xfrm>
            <a:prstGeom prst="straightConnector1">
              <a:avLst/>
            </a:prstGeom>
            <a:ln w="38100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9" name="Grafik 78">
            <a:extLst>
              <a:ext uri="{FF2B5EF4-FFF2-40B4-BE49-F238E27FC236}">
                <a16:creationId xmlns="" xmlns:a16="http://schemas.microsoft.com/office/drawing/2014/main" id="{9EF10583-B604-4760-A38A-2F8A9AB8D655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rcRect l="7885" t="5729" r="7176" b="25739"/>
          <a:stretch/>
        </p:blipFill>
        <p:spPr>
          <a:xfrm>
            <a:off x="11395838" y="426474"/>
            <a:ext cx="396112" cy="399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199904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ersegi Panjang: Sudut Lengkung 38">
            <a:extLst>
              <a:ext uri="{FF2B5EF4-FFF2-40B4-BE49-F238E27FC236}">
                <a16:creationId xmlns="" xmlns:a16="http://schemas.microsoft.com/office/drawing/2014/main" id="{F38A3158-C814-4C01-B120-F04758EB9C2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61" name="Kotak Teks 60">
            <a:extLst>
              <a:ext uri="{FF2B5EF4-FFF2-40B4-BE49-F238E27FC236}">
                <a16:creationId xmlns="" xmlns:a16="http://schemas.microsoft.com/office/drawing/2014/main" id="{E0997246-29E9-48A6-89AF-C320734C01CC}"/>
              </a:ext>
            </a:extLst>
          </p:cNvPr>
          <p:cNvSpPr txBox="1"/>
          <p:nvPr/>
        </p:nvSpPr>
        <p:spPr>
          <a:xfrm>
            <a:off x="8457189" y="4272877"/>
            <a:ext cx="325435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Tingkat kepuasan pengguna</a:t>
            </a:r>
          </a:p>
          <a:p>
            <a:pPr algn="ctr"/>
            <a:r>
              <a:rPr lang="id-ID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yang kurang baik terhadap</a:t>
            </a:r>
          </a:p>
          <a:p>
            <a:pPr algn="ctr"/>
            <a:r>
              <a:rPr lang="id-ID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antarmuka aplikasi AIS Mobile</a:t>
            </a:r>
          </a:p>
        </p:txBody>
      </p:sp>
      <p:sp>
        <p:nvSpPr>
          <p:cNvPr id="52" name="Kotak Teks 51">
            <a:extLst>
              <a:ext uri="{FF2B5EF4-FFF2-40B4-BE49-F238E27FC236}">
                <a16:creationId xmlns="" xmlns:a16="http://schemas.microsoft.com/office/drawing/2014/main" id="{A7AF8E98-95DE-47B9-B290-27DD5BEA04C0}"/>
              </a:ext>
            </a:extLst>
          </p:cNvPr>
          <p:cNvSpPr txBox="1"/>
          <p:nvPr/>
        </p:nvSpPr>
        <p:spPr>
          <a:xfrm>
            <a:off x="5622107" y="4411377"/>
            <a:ext cx="25378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Keberadaan aplikasi</a:t>
            </a:r>
          </a:p>
          <a:p>
            <a:pPr algn="ctr"/>
            <a:r>
              <a:rPr lang="id-ID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AIS Mobile STIMIK ESQ</a:t>
            </a:r>
          </a:p>
        </p:txBody>
      </p:sp>
      <p:sp>
        <p:nvSpPr>
          <p:cNvPr id="45" name="Kotak Teks 44">
            <a:extLst>
              <a:ext uri="{FF2B5EF4-FFF2-40B4-BE49-F238E27FC236}">
                <a16:creationId xmlns="" xmlns:a16="http://schemas.microsoft.com/office/drawing/2014/main" id="{750F3831-594A-41B5-847E-26986CC5A766}"/>
              </a:ext>
            </a:extLst>
          </p:cNvPr>
          <p:cNvSpPr txBox="1"/>
          <p:nvPr/>
        </p:nvSpPr>
        <p:spPr>
          <a:xfrm>
            <a:off x="3680503" y="4402047"/>
            <a:ext cx="13803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Manfaat</a:t>
            </a:r>
          </a:p>
          <a:p>
            <a:pPr algn="ctr"/>
            <a:r>
              <a:rPr lang="id-ID" i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smartphone</a:t>
            </a:r>
            <a:endParaRPr lang="id-ID" i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Kotak Teks 12">
            <a:extLst>
              <a:ext uri="{FF2B5EF4-FFF2-40B4-BE49-F238E27FC236}">
                <a16:creationId xmlns="" xmlns:a16="http://schemas.microsoft.com/office/drawing/2014/main" id="{D2BBEDAD-315A-49B5-9034-A2E02EB50D69}"/>
              </a:ext>
            </a:extLst>
          </p:cNvPr>
          <p:cNvSpPr txBox="1"/>
          <p:nvPr/>
        </p:nvSpPr>
        <p:spPr>
          <a:xfrm>
            <a:off x="951071" y="4549877"/>
            <a:ext cx="2213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Pandemi</a:t>
            </a:r>
            <a:r>
              <a:rPr lang="id-ID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COVID-19</a:t>
            </a:r>
          </a:p>
        </p:txBody>
      </p:sp>
      <p:pic>
        <p:nvPicPr>
          <p:cNvPr id="35" name="Grafik 34">
            <a:extLst>
              <a:ext uri="{FF2B5EF4-FFF2-40B4-BE49-F238E27FC236}">
                <a16:creationId xmlns="" xmlns:a16="http://schemas.microsoft.com/office/drawing/2014/main" id="{A606C15A-6760-40A5-B615-750E4FE5B4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b="15772"/>
          <a:stretch/>
        </p:blipFill>
        <p:spPr>
          <a:xfrm>
            <a:off x="9244047" y="2215017"/>
            <a:ext cx="1680633" cy="1769442"/>
          </a:xfrm>
          <a:prstGeom prst="rect">
            <a:avLst/>
          </a:prstGeom>
        </p:spPr>
      </p:pic>
      <p:grpSp>
        <p:nvGrpSpPr>
          <p:cNvPr id="40" name="Grup 39">
            <a:extLst>
              <a:ext uri="{FF2B5EF4-FFF2-40B4-BE49-F238E27FC236}">
                <a16:creationId xmlns="" xmlns:a16="http://schemas.microsoft.com/office/drawing/2014/main" id="{513FC8BC-2265-43BE-926A-9BF6A72682A1}"/>
              </a:ext>
            </a:extLst>
          </p:cNvPr>
          <p:cNvGrpSpPr/>
          <p:nvPr/>
        </p:nvGrpSpPr>
        <p:grpSpPr>
          <a:xfrm>
            <a:off x="6140600" y="2084676"/>
            <a:ext cx="1500892" cy="2020793"/>
            <a:chOff x="6028633" y="2084676"/>
            <a:chExt cx="1500892" cy="2020793"/>
          </a:xfrm>
        </p:grpSpPr>
        <p:pic>
          <p:nvPicPr>
            <p:cNvPr id="47" name="Gambar 46">
              <a:extLst>
                <a:ext uri="{FF2B5EF4-FFF2-40B4-BE49-F238E27FC236}">
                  <a16:creationId xmlns="" xmlns:a16="http://schemas.microsoft.com/office/drawing/2014/main" id="{96FFDC79-DA9B-4F31-A9F8-21C544B8ABE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28633" y="2084676"/>
              <a:ext cx="1500892" cy="866452"/>
            </a:xfrm>
            <a:prstGeom prst="rect">
              <a:avLst/>
            </a:prstGeom>
          </p:spPr>
        </p:pic>
        <p:pic>
          <p:nvPicPr>
            <p:cNvPr id="27" name="Grafik 26">
              <a:extLst>
                <a:ext uri="{FF2B5EF4-FFF2-40B4-BE49-F238E27FC236}">
                  <a16:creationId xmlns="" xmlns:a16="http://schemas.microsoft.com/office/drawing/2014/main" id="{06F9A7AF-C9F0-4BDD-B5A8-A5F12EFF364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251899" y="3051110"/>
              <a:ext cx="1054359" cy="1054359"/>
            </a:xfrm>
            <a:prstGeom prst="rect">
              <a:avLst/>
            </a:prstGeom>
          </p:spPr>
        </p:pic>
      </p:grpSp>
      <p:grpSp>
        <p:nvGrpSpPr>
          <p:cNvPr id="36" name="Grup 35">
            <a:extLst>
              <a:ext uri="{FF2B5EF4-FFF2-40B4-BE49-F238E27FC236}">
                <a16:creationId xmlns="" xmlns:a16="http://schemas.microsoft.com/office/drawing/2014/main" id="{88F9EA55-68BB-4B78-806D-631FD492EB34}"/>
              </a:ext>
            </a:extLst>
          </p:cNvPr>
          <p:cNvGrpSpPr/>
          <p:nvPr/>
        </p:nvGrpSpPr>
        <p:grpSpPr>
          <a:xfrm>
            <a:off x="3804830" y="2094007"/>
            <a:ext cx="1177248" cy="2011462"/>
            <a:chOff x="3497855" y="2094007"/>
            <a:chExt cx="1177248" cy="2011462"/>
          </a:xfrm>
        </p:grpSpPr>
        <p:pic>
          <p:nvPicPr>
            <p:cNvPr id="16" name="Grafik 15">
              <a:extLst>
                <a:ext uri="{FF2B5EF4-FFF2-40B4-BE49-F238E27FC236}">
                  <a16:creationId xmlns="" xmlns:a16="http://schemas.microsoft.com/office/drawing/2014/main" id="{56261156-7E8D-4EBA-9A52-47AE71E3CA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rcRect l="20771" r="18856" b="18131"/>
            <a:stretch/>
          </p:blipFill>
          <p:spPr>
            <a:xfrm>
              <a:off x="3497855" y="2094007"/>
              <a:ext cx="1177248" cy="2011462"/>
            </a:xfrm>
            <a:prstGeom prst="rect">
              <a:avLst/>
            </a:prstGeom>
          </p:spPr>
        </p:pic>
        <p:sp>
          <p:nvSpPr>
            <p:cNvPr id="17" name="Panah: Bawah 16">
              <a:extLst>
                <a:ext uri="{FF2B5EF4-FFF2-40B4-BE49-F238E27FC236}">
                  <a16:creationId xmlns="" xmlns:a16="http://schemas.microsoft.com/office/drawing/2014/main" id="{FFB9C991-9574-4723-89FA-6A525E5EC5D9}"/>
                </a:ext>
              </a:extLst>
            </p:cNvPr>
            <p:cNvSpPr/>
            <p:nvPr/>
          </p:nvSpPr>
          <p:spPr>
            <a:xfrm rot="10800000">
              <a:off x="3803691" y="2713750"/>
              <a:ext cx="565576" cy="790637"/>
            </a:xfrm>
            <a:prstGeom prst="downArrow">
              <a:avLst>
                <a:gd name="adj1" fmla="val 50000"/>
                <a:gd name="adj2" fmla="val 60945"/>
              </a:avLst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pic>
        <p:nvPicPr>
          <p:cNvPr id="12" name="Grafik 11">
            <a:extLst>
              <a:ext uri="{FF2B5EF4-FFF2-40B4-BE49-F238E27FC236}">
                <a16:creationId xmlns="" xmlns:a16="http://schemas.microsoft.com/office/drawing/2014/main" id="{715077FA-AD52-4EF2-935B-BEC0E15E8A70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rcRect b="20724"/>
          <a:stretch/>
        </p:blipFill>
        <p:spPr>
          <a:xfrm>
            <a:off x="1042802" y="2103338"/>
            <a:ext cx="2029838" cy="2011462"/>
          </a:xfrm>
          <a:prstGeom prst="rect">
            <a:avLst/>
          </a:prstGeom>
        </p:spPr>
      </p:pic>
      <p:pic>
        <p:nvPicPr>
          <p:cNvPr id="8" name="Grafik 7">
            <a:hlinkClick r:id="rId12" action="ppaction://hlinksldjump"/>
            <a:extLst>
              <a:ext uri="{FF2B5EF4-FFF2-40B4-BE49-F238E27FC236}">
                <a16:creationId xmlns="" xmlns:a16="http://schemas.microsoft.com/office/drawing/2014/main" id="{B6DC7543-2432-4315-816A-21CF84830C1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50532" y="530074"/>
            <a:ext cx="133668" cy="222780"/>
          </a:xfrm>
          <a:prstGeom prst="rect">
            <a:avLst/>
          </a:prstGeom>
        </p:spPr>
      </p:pic>
      <p:pic>
        <p:nvPicPr>
          <p:cNvPr id="37" name="Grafik 2" descr="Informasi">
            <a:extLst>
              <a:ext uri="{FF2B5EF4-FFF2-40B4-BE49-F238E27FC236}">
                <a16:creationId xmlns="" xmlns:a16="http://schemas.microsoft.com/office/drawing/2014/main" id="{0FE0534B-E40E-4EAD-AFF3-8BF512B7299C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6"/>
              </a:ext>
            </a:extLst>
          </a:blip>
          <a:srcRect/>
          <a:stretch/>
        </p:blipFill>
        <p:spPr>
          <a:xfrm>
            <a:off x="666750" y="392862"/>
            <a:ext cx="466725" cy="466725"/>
          </a:xfrm>
          <a:prstGeom prst="rect">
            <a:avLst/>
          </a:prstGeom>
        </p:spPr>
      </p:pic>
      <p:sp>
        <p:nvSpPr>
          <p:cNvPr id="38" name="Kotak Teks 3">
            <a:extLst>
              <a:ext uri="{FF2B5EF4-FFF2-40B4-BE49-F238E27FC236}">
                <a16:creationId xmlns="" xmlns:a16="http://schemas.microsoft.com/office/drawing/2014/main" id="{EB1AE104-199A-45F5-BCC5-B070E3441B4B}"/>
              </a:ext>
            </a:extLst>
          </p:cNvPr>
          <p:cNvSpPr txBox="1"/>
          <p:nvPr/>
        </p:nvSpPr>
        <p:spPr>
          <a:xfrm>
            <a:off x="1162050" y="364614"/>
            <a:ext cx="28069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2800" b="1" dirty="0">
                <a:solidFill>
                  <a:schemeClr val="bg1"/>
                </a:solidFill>
              </a:rPr>
              <a:t>LATAR BELAKANG</a:t>
            </a:r>
          </a:p>
        </p:txBody>
      </p:sp>
    </p:spTree>
    <p:extLst>
      <p:ext uri="{BB962C8B-B14F-4D97-AF65-F5344CB8AC3E}">
        <p14:creationId xmlns:p14="http://schemas.microsoft.com/office/powerpoint/2010/main" val="2085024967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>
        <p159:morph option="byChar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15000" decel="8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accel="15000" decel="85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accel="15000" decel="85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accel="15000" decel="85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accel="17000" decel="83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accel="17000" decel="83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accel="17000" decel="83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accel="17000" decel="8300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  <p:bldP spid="52" grpId="0"/>
      <p:bldP spid="45" grpId="0"/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ersegi Panjang: Sudut Lengkung 38">
            <a:extLst>
              <a:ext uri="{FF2B5EF4-FFF2-40B4-BE49-F238E27FC236}">
                <a16:creationId xmlns="" xmlns:a16="http://schemas.microsoft.com/office/drawing/2014/main" id="{F38A3158-C814-4C01-B120-F04758EB9C2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pic>
        <p:nvPicPr>
          <p:cNvPr id="8" name="Grafik 7">
            <a:hlinkClick r:id="rId2" action="ppaction://hlinksldjump"/>
            <a:extLst>
              <a:ext uri="{FF2B5EF4-FFF2-40B4-BE49-F238E27FC236}">
                <a16:creationId xmlns="" xmlns:a16="http://schemas.microsoft.com/office/drawing/2014/main" id="{B6DC7543-2432-4315-816A-21CF84830C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0532" y="530074"/>
            <a:ext cx="133668" cy="222780"/>
          </a:xfrm>
          <a:prstGeom prst="rect">
            <a:avLst/>
          </a:prstGeom>
        </p:spPr>
      </p:pic>
      <p:pic>
        <p:nvPicPr>
          <p:cNvPr id="37" name="Grafik 2" descr="Jam">
            <a:extLst>
              <a:ext uri="{FF2B5EF4-FFF2-40B4-BE49-F238E27FC236}">
                <a16:creationId xmlns="" xmlns:a16="http://schemas.microsoft.com/office/drawing/2014/main" id="{0FE0534B-E40E-4EAD-AFF3-8BF512B7299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666750" y="392862"/>
            <a:ext cx="466725" cy="466725"/>
          </a:xfrm>
          <a:prstGeom prst="rect">
            <a:avLst/>
          </a:prstGeom>
        </p:spPr>
      </p:pic>
      <p:sp>
        <p:nvSpPr>
          <p:cNvPr id="38" name="Kotak Teks 3">
            <a:extLst>
              <a:ext uri="{FF2B5EF4-FFF2-40B4-BE49-F238E27FC236}">
                <a16:creationId xmlns="" xmlns:a16="http://schemas.microsoft.com/office/drawing/2014/main" id="{EB1AE104-199A-45F5-BCC5-B070E3441B4B}"/>
              </a:ext>
            </a:extLst>
          </p:cNvPr>
          <p:cNvSpPr txBox="1"/>
          <p:nvPr/>
        </p:nvSpPr>
        <p:spPr>
          <a:xfrm>
            <a:off x="1162050" y="364614"/>
            <a:ext cx="38495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2800" b="1" dirty="0">
                <a:solidFill>
                  <a:schemeClr val="bg1"/>
                </a:solidFill>
              </a:rPr>
              <a:t>PENELITIAN TERDAHULU</a:t>
            </a:r>
          </a:p>
        </p:txBody>
      </p:sp>
      <p:sp>
        <p:nvSpPr>
          <p:cNvPr id="12" name="Kotak Teks 11">
            <a:extLst>
              <a:ext uri="{FF2B5EF4-FFF2-40B4-BE49-F238E27FC236}">
                <a16:creationId xmlns="" xmlns:a16="http://schemas.microsoft.com/office/drawing/2014/main" id="{D62980A2-16C4-4246-8118-796CDA2CE97C}"/>
              </a:ext>
            </a:extLst>
          </p:cNvPr>
          <p:cNvSpPr txBox="1"/>
          <p:nvPr/>
        </p:nvSpPr>
        <p:spPr>
          <a:xfrm>
            <a:off x="213014" y="3479660"/>
            <a:ext cx="350667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d-ID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Penerapan Metode </a:t>
            </a:r>
            <a:r>
              <a:rPr lang="id-ID" sz="1400" i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User-Centered</a:t>
            </a:r>
            <a:r>
              <a:rPr lang="id-ID" sz="14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Design </a:t>
            </a:r>
            <a:r>
              <a:rPr lang="id-ID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untuk Mengembangkan </a:t>
            </a:r>
            <a:r>
              <a:rPr lang="id-ID" sz="14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E-</a:t>
            </a:r>
            <a:r>
              <a:rPr lang="id-ID" sz="1400" i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Learning</a:t>
            </a:r>
            <a:r>
              <a:rPr lang="id-ID" sz="14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id-ID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Universitas Jember Berbasis </a:t>
            </a:r>
            <a:r>
              <a:rPr lang="id-ID" sz="14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Mobile</a:t>
            </a:r>
            <a:endParaRPr lang="id-ID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Kotak Teks 12">
            <a:extLst>
              <a:ext uri="{FF2B5EF4-FFF2-40B4-BE49-F238E27FC236}">
                <a16:creationId xmlns="" xmlns:a16="http://schemas.microsoft.com/office/drawing/2014/main" id="{B5B965FD-25C4-4712-952B-BA16BD990C22}"/>
              </a:ext>
            </a:extLst>
          </p:cNvPr>
          <p:cNvSpPr txBox="1"/>
          <p:nvPr/>
        </p:nvSpPr>
        <p:spPr>
          <a:xfrm>
            <a:off x="450532" y="2826899"/>
            <a:ext cx="303558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d-ID" sz="1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Penelitian oleh</a:t>
            </a:r>
          </a:p>
          <a:p>
            <a:pPr algn="ctr"/>
            <a:r>
              <a:rPr lang="id-ID" sz="1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Muhammad Huda Muttaqin</a:t>
            </a:r>
          </a:p>
        </p:txBody>
      </p:sp>
      <p:sp>
        <p:nvSpPr>
          <p:cNvPr id="14" name="Kotak Teks 13">
            <a:extLst>
              <a:ext uri="{FF2B5EF4-FFF2-40B4-BE49-F238E27FC236}">
                <a16:creationId xmlns="" xmlns:a16="http://schemas.microsoft.com/office/drawing/2014/main" id="{B46AF9F9-CA0F-4AD2-9447-793E69258BBB}"/>
              </a:ext>
            </a:extLst>
          </p:cNvPr>
          <p:cNvSpPr txBox="1"/>
          <p:nvPr/>
        </p:nvSpPr>
        <p:spPr>
          <a:xfrm>
            <a:off x="4569459" y="3479660"/>
            <a:ext cx="333734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d-ID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Perancangan </a:t>
            </a:r>
            <a:r>
              <a:rPr lang="id-ID" sz="1400" i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User</a:t>
            </a:r>
            <a:r>
              <a:rPr lang="id-ID" sz="14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id-ID" sz="1400" i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Interface</a:t>
            </a:r>
            <a:r>
              <a:rPr lang="id-ID" sz="14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id-ID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Berbasis </a:t>
            </a:r>
            <a:r>
              <a:rPr lang="id-ID" sz="14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Web</a:t>
            </a:r>
            <a:r>
              <a:rPr lang="id-ID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Untuk Aplikasi </a:t>
            </a:r>
            <a:r>
              <a:rPr lang="id-ID" sz="1400" i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Smart</a:t>
            </a:r>
            <a:r>
              <a:rPr lang="id-ID" sz="14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id-ID" sz="1400" i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Tour</a:t>
            </a:r>
            <a:r>
              <a:rPr lang="id-ID" sz="14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id-ID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Unikom</a:t>
            </a:r>
            <a:r>
              <a:rPr lang="id-ID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Dengan Metode </a:t>
            </a:r>
            <a:r>
              <a:rPr lang="id-ID" sz="1400" i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User-Centered</a:t>
            </a:r>
            <a:r>
              <a:rPr lang="id-ID" sz="14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Design</a:t>
            </a:r>
          </a:p>
        </p:txBody>
      </p:sp>
      <p:sp>
        <p:nvSpPr>
          <p:cNvPr id="15" name="Kotak Teks 14">
            <a:extLst>
              <a:ext uri="{FF2B5EF4-FFF2-40B4-BE49-F238E27FC236}">
                <a16:creationId xmlns="" xmlns:a16="http://schemas.microsoft.com/office/drawing/2014/main" id="{2BFFF23A-720D-40FF-88ED-D0D19C93EC65}"/>
              </a:ext>
            </a:extLst>
          </p:cNvPr>
          <p:cNvSpPr txBox="1"/>
          <p:nvPr/>
        </p:nvSpPr>
        <p:spPr>
          <a:xfrm>
            <a:off x="4871212" y="2826899"/>
            <a:ext cx="273383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d-ID" sz="1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Penelitian oleh</a:t>
            </a:r>
          </a:p>
          <a:p>
            <a:pPr algn="ctr"/>
            <a:r>
              <a:rPr lang="id-ID" sz="1600" b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Toufik</a:t>
            </a:r>
            <a:r>
              <a:rPr lang="id-ID" sz="1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Aldhi Kurnia</a:t>
            </a:r>
          </a:p>
        </p:txBody>
      </p:sp>
      <p:cxnSp>
        <p:nvCxnSpPr>
          <p:cNvPr id="6" name="Konektor Lurus 5">
            <a:extLst>
              <a:ext uri="{FF2B5EF4-FFF2-40B4-BE49-F238E27FC236}">
                <a16:creationId xmlns="" xmlns:a16="http://schemas.microsoft.com/office/drawing/2014/main" id="{22C93CDC-282E-42C4-842A-C4E75D2ADD9F}"/>
              </a:ext>
            </a:extLst>
          </p:cNvPr>
          <p:cNvCxnSpPr>
            <a:cxnSpLocks/>
          </p:cNvCxnSpPr>
          <p:nvPr/>
        </p:nvCxnSpPr>
        <p:spPr>
          <a:xfrm>
            <a:off x="0" y="2242124"/>
            <a:ext cx="121920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Kotak Teks 17">
            <a:extLst>
              <a:ext uri="{FF2B5EF4-FFF2-40B4-BE49-F238E27FC236}">
                <a16:creationId xmlns="" xmlns:a16="http://schemas.microsoft.com/office/drawing/2014/main" id="{765ADE83-7E07-4970-AADC-CF7B969C6BA5}"/>
              </a:ext>
            </a:extLst>
          </p:cNvPr>
          <p:cNvSpPr txBox="1"/>
          <p:nvPr/>
        </p:nvSpPr>
        <p:spPr>
          <a:xfrm>
            <a:off x="4187924" y="5455859"/>
            <a:ext cx="410040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d-ID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Perancangan </a:t>
            </a:r>
            <a:r>
              <a:rPr lang="id-ID" sz="1400" i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User</a:t>
            </a:r>
            <a:r>
              <a:rPr lang="id-ID" sz="14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id-ID" sz="1400" i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Experience</a:t>
            </a:r>
            <a:r>
              <a:rPr lang="id-ID" sz="14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id-ID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Aplikasi Pendukung Evaluasi dan Analisis Proses Pembelajaran untuk Guru Berbasis Android dengan Metode </a:t>
            </a:r>
            <a:r>
              <a:rPr lang="id-ID" sz="1400" i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User</a:t>
            </a:r>
            <a:r>
              <a:rPr lang="id-ID" sz="14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- </a:t>
            </a:r>
            <a:r>
              <a:rPr lang="id-ID" sz="1400" i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Centered</a:t>
            </a:r>
            <a:r>
              <a:rPr lang="id-ID" sz="14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Design</a:t>
            </a:r>
            <a:r>
              <a:rPr lang="id-ID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dan </a:t>
            </a:r>
            <a:r>
              <a:rPr lang="id-ID" sz="14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 Solution</a:t>
            </a:r>
          </a:p>
        </p:txBody>
      </p:sp>
      <p:sp>
        <p:nvSpPr>
          <p:cNvPr id="20" name="Kotak Teks 19">
            <a:extLst>
              <a:ext uri="{FF2B5EF4-FFF2-40B4-BE49-F238E27FC236}">
                <a16:creationId xmlns="" xmlns:a16="http://schemas.microsoft.com/office/drawing/2014/main" id="{3CEA3828-0F2F-42B4-8DCD-B412E87A600B}"/>
              </a:ext>
            </a:extLst>
          </p:cNvPr>
          <p:cNvSpPr txBox="1"/>
          <p:nvPr/>
        </p:nvSpPr>
        <p:spPr>
          <a:xfrm>
            <a:off x="4871212" y="4550061"/>
            <a:ext cx="273383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d-ID" sz="1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Penelitian oleh Lutfi Putra </a:t>
            </a:r>
            <a:r>
              <a:rPr lang="id-ID" sz="1600" b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Gusrinda</a:t>
            </a:r>
            <a:r>
              <a:rPr lang="id-ID" sz="1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Lutfi  Fanani, dan Ahmad Afif </a:t>
            </a:r>
            <a:r>
              <a:rPr lang="id-ID" sz="1600" b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Supianto</a:t>
            </a:r>
            <a:r>
              <a:rPr lang="id-ID" sz="1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</p:txBody>
      </p:sp>
      <p:sp>
        <p:nvSpPr>
          <p:cNvPr id="23" name="Kotak Teks 22">
            <a:extLst>
              <a:ext uri="{FF2B5EF4-FFF2-40B4-BE49-F238E27FC236}">
                <a16:creationId xmlns="" xmlns:a16="http://schemas.microsoft.com/office/drawing/2014/main" id="{CAD2E68C-7437-436C-9A3C-A7D86EC4ADBC}"/>
              </a:ext>
            </a:extLst>
          </p:cNvPr>
          <p:cNvSpPr txBox="1"/>
          <p:nvPr/>
        </p:nvSpPr>
        <p:spPr>
          <a:xfrm>
            <a:off x="7962604" y="3479660"/>
            <a:ext cx="3871837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d-ID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Perancangan </a:t>
            </a:r>
            <a:r>
              <a:rPr lang="id-ID" sz="1400" i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User</a:t>
            </a:r>
            <a:r>
              <a:rPr lang="id-ID" sz="14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id-ID" sz="1400" i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Interface</a:t>
            </a:r>
            <a:r>
              <a:rPr lang="id-ID" sz="14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id-ID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dan </a:t>
            </a:r>
            <a:r>
              <a:rPr lang="id-ID" sz="1400" i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User</a:t>
            </a:r>
            <a:r>
              <a:rPr lang="id-ID" sz="14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id-ID" sz="1400" i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Experience</a:t>
            </a:r>
            <a:r>
              <a:rPr lang="id-ID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Aplikasi Lintas Bandung berbasis </a:t>
            </a:r>
            <a:r>
              <a:rPr lang="id-ID" sz="14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Mobile</a:t>
            </a:r>
            <a:r>
              <a:rPr lang="id-ID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Android untuk Tindakan Perbaikan Angkutan Umum di Kota Bandung Menggunakan Metode </a:t>
            </a:r>
            <a:r>
              <a:rPr lang="id-ID" sz="1400" i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User-Centered</a:t>
            </a:r>
            <a:r>
              <a:rPr lang="id-ID" sz="14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Design</a:t>
            </a:r>
          </a:p>
        </p:txBody>
      </p:sp>
      <p:sp>
        <p:nvSpPr>
          <p:cNvPr id="24" name="Kotak Teks 23">
            <a:extLst>
              <a:ext uri="{FF2B5EF4-FFF2-40B4-BE49-F238E27FC236}">
                <a16:creationId xmlns="" xmlns:a16="http://schemas.microsoft.com/office/drawing/2014/main" id="{65DB4171-77AE-4950-880E-D5470B38AD24}"/>
              </a:ext>
            </a:extLst>
          </p:cNvPr>
          <p:cNvSpPr txBox="1"/>
          <p:nvPr/>
        </p:nvSpPr>
        <p:spPr>
          <a:xfrm>
            <a:off x="8145186" y="2826898"/>
            <a:ext cx="350667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d-ID" sz="1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Penelitian oleh Arief Ryan </a:t>
            </a:r>
            <a:r>
              <a:rPr lang="id-ID" sz="1600" b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Risbaya</a:t>
            </a:r>
            <a:r>
              <a:rPr lang="id-ID" sz="1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Rahmat Fauzi, dan Alvi </a:t>
            </a:r>
            <a:r>
              <a:rPr lang="id-ID" sz="1600" b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Syahrima</a:t>
            </a:r>
            <a:endParaRPr lang="id-ID" sz="16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="" xmlns:a16="http://schemas.microsoft.com/office/drawing/2014/main" id="{29738155-75AD-417D-BD7A-4C7467A82AAD}"/>
              </a:ext>
            </a:extLst>
          </p:cNvPr>
          <p:cNvSpPr/>
          <p:nvPr/>
        </p:nvSpPr>
        <p:spPr>
          <a:xfrm>
            <a:off x="1836530" y="2125369"/>
            <a:ext cx="259644" cy="25964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5" name="Oval 24">
            <a:extLst>
              <a:ext uri="{FF2B5EF4-FFF2-40B4-BE49-F238E27FC236}">
                <a16:creationId xmlns="" xmlns:a16="http://schemas.microsoft.com/office/drawing/2014/main" id="{5C0A292E-DF98-43F0-A2A7-BB5256699BB7}"/>
              </a:ext>
            </a:extLst>
          </p:cNvPr>
          <p:cNvSpPr/>
          <p:nvPr/>
        </p:nvSpPr>
        <p:spPr>
          <a:xfrm>
            <a:off x="6108307" y="2125369"/>
            <a:ext cx="259644" cy="25964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" name="Kotak Teks 8">
            <a:extLst>
              <a:ext uri="{FF2B5EF4-FFF2-40B4-BE49-F238E27FC236}">
                <a16:creationId xmlns="" xmlns:a16="http://schemas.microsoft.com/office/drawing/2014/main" id="{3B443964-3A21-458F-9185-C63F3BE4276A}"/>
              </a:ext>
            </a:extLst>
          </p:cNvPr>
          <p:cNvSpPr txBox="1"/>
          <p:nvPr/>
        </p:nvSpPr>
        <p:spPr>
          <a:xfrm>
            <a:off x="1472466" y="1364944"/>
            <a:ext cx="9877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4000" dirty="0">
                <a:solidFill>
                  <a:schemeClr val="bg1"/>
                </a:solidFill>
                <a:latin typeface="Bebas Kai" panose="04050603020B02020204" pitchFamily="82" charset="0"/>
              </a:rPr>
              <a:t>2018</a:t>
            </a:r>
          </a:p>
        </p:txBody>
      </p:sp>
      <p:sp>
        <p:nvSpPr>
          <p:cNvPr id="26" name="Kotak Teks 25">
            <a:extLst>
              <a:ext uri="{FF2B5EF4-FFF2-40B4-BE49-F238E27FC236}">
                <a16:creationId xmlns="" xmlns:a16="http://schemas.microsoft.com/office/drawing/2014/main" id="{C1F01FE1-A176-4D09-ADA4-2906480F0DC9}"/>
              </a:ext>
            </a:extLst>
          </p:cNvPr>
          <p:cNvSpPr txBox="1"/>
          <p:nvPr/>
        </p:nvSpPr>
        <p:spPr>
          <a:xfrm>
            <a:off x="5727412" y="1383490"/>
            <a:ext cx="102143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4000" dirty="0">
                <a:solidFill>
                  <a:schemeClr val="bg1"/>
                </a:solidFill>
                <a:latin typeface="Bebas Kai" panose="04050603020B02020204" pitchFamily="82" charset="0"/>
              </a:rPr>
              <a:t>2020</a:t>
            </a:r>
          </a:p>
        </p:txBody>
      </p:sp>
    </p:spTree>
    <p:extLst>
      <p:ext uri="{BB962C8B-B14F-4D97-AF65-F5344CB8AC3E}">
        <p14:creationId xmlns:p14="http://schemas.microsoft.com/office/powerpoint/2010/main" val="1802471821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accel="15000" decel="8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accel="15000" decel="85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accel="15000" decel="85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accel="15000" decel="85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accel="15000" decel="8500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accel="15000" decel="8500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accel="15000" decel="8500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accel="15000" decel="8500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accel="15000" decel="85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accel="15000" decel="85000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accel="15000" decel="8500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accel="15000" decel="85000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accel="15000" decel="85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5" grpId="0"/>
      <p:bldP spid="18" grpId="0"/>
      <p:bldP spid="20" grpId="0"/>
      <p:bldP spid="23" grpId="0"/>
      <p:bldP spid="24" grpId="0"/>
      <p:bldP spid="7" grpId="0" animBg="1"/>
      <p:bldP spid="25" grpId="0" animBg="1"/>
      <p:bldP spid="9" grpId="0"/>
      <p:bldP spid="2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ersegi Panjang: Sudut Lengkung 38">
            <a:extLst>
              <a:ext uri="{FF2B5EF4-FFF2-40B4-BE49-F238E27FC236}">
                <a16:creationId xmlns="" xmlns:a16="http://schemas.microsoft.com/office/drawing/2014/main" id="{F38A3158-C814-4C01-B120-F04758EB9C2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pic>
        <p:nvPicPr>
          <p:cNvPr id="8" name="Grafik 7">
            <a:hlinkClick r:id="rId2" action="ppaction://hlinksldjump"/>
            <a:extLst>
              <a:ext uri="{FF2B5EF4-FFF2-40B4-BE49-F238E27FC236}">
                <a16:creationId xmlns="" xmlns:a16="http://schemas.microsoft.com/office/drawing/2014/main" id="{B6DC7543-2432-4315-816A-21CF84830C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0532" y="530074"/>
            <a:ext cx="133668" cy="222780"/>
          </a:xfrm>
          <a:prstGeom prst="rect">
            <a:avLst/>
          </a:prstGeom>
        </p:spPr>
      </p:pic>
      <p:pic>
        <p:nvPicPr>
          <p:cNvPr id="37" name="Grafik 2" descr="Tanda tanya">
            <a:extLst>
              <a:ext uri="{FF2B5EF4-FFF2-40B4-BE49-F238E27FC236}">
                <a16:creationId xmlns="" xmlns:a16="http://schemas.microsoft.com/office/drawing/2014/main" id="{0FE0534B-E40E-4EAD-AFF3-8BF512B7299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666750" y="392862"/>
            <a:ext cx="466725" cy="466725"/>
          </a:xfrm>
          <a:prstGeom prst="rect">
            <a:avLst/>
          </a:prstGeom>
        </p:spPr>
      </p:pic>
      <p:sp>
        <p:nvSpPr>
          <p:cNvPr id="38" name="Kotak Teks 3">
            <a:extLst>
              <a:ext uri="{FF2B5EF4-FFF2-40B4-BE49-F238E27FC236}">
                <a16:creationId xmlns="" xmlns:a16="http://schemas.microsoft.com/office/drawing/2014/main" id="{EB1AE104-199A-45F5-BCC5-B070E3441B4B}"/>
              </a:ext>
            </a:extLst>
          </p:cNvPr>
          <p:cNvSpPr txBox="1"/>
          <p:nvPr/>
        </p:nvSpPr>
        <p:spPr>
          <a:xfrm>
            <a:off x="1162050" y="364614"/>
            <a:ext cx="33835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2800" b="1" dirty="0">
                <a:solidFill>
                  <a:schemeClr val="bg1"/>
                </a:solidFill>
              </a:rPr>
              <a:t>RUMUSAN MASALAH</a:t>
            </a:r>
          </a:p>
        </p:txBody>
      </p:sp>
      <p:sp>
        <p:nvSpPr>
          <p:cNvPr id="2" name="Kotak Teks 1">
            <a:extLst>
              <a:ext uri="{FF2B5EF4-FFF2-40B4-BE49-F238E27FC236}">
                <a16:creationId xmlns="" xmlns:a16="http://schemas.microsoft.com/office/drawing/2014/main" id="{410FC978-D441-42ED-9DDC-56877B6B7033}"/>
              </a:ext>
            </a:extLst>
          </p:cNvPr>
          <p:cNvSpPr txBox="1"/>
          <p:nvPr/>
        </p:nvSpPr>
        <p:spPr>
          <a:xfrm>
            <a:off x="900112" y="1987927"/>
            <a:ext cx="170462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200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</a:p>
        </p:txBody>
      </p:sp>
      <p:sp>
        <p:nvSpPr>
          <p:cNvPr id="19" name="Kotak Teks 18">
            <a:extLst>
              <a:ext uri="{FF2B5EF4-FFF2-40B4-BE49-F238E27FC236}">
                <a16:creationId xmlns="" xmlns:a16="http://schemas.microsoft.com/office/drawing/2014/main" id="{A66A9912-518A-4788-8D0A-BDE58D76A1A6}"/>
              </a:ext>
            </a:extLst>
          </p:cNvPr>
          <p:cNvSpPr txBox="1"/>
          <p:nvPr/>
        </p:nvSpPr>
        <p:spPr>
          <a:xfrm>
            <a:off x="5764919" y="1977696"/>
            <a:ext cx="170462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200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</a:p>
        </p:txBody>
      </p:sp>
      <p:sp>
        <p:nvSpPr>
          <p:cNvPr id="21" name="Kotak Teks 20">
            <a:extLst>
              <a:ext uri="{FF2B5EF4-FFF2-40B4-BE49-F238E27FC236}">
                <a16:creationId xmlns="" xmlns:a16="http://schemas.microsoft.com/office/drawing/2014/main" id="{2160C3E1-201E-4783-819C-FBD7BB19A812}"/>
              </a:ext>
            </a:extLst>
          </p:cNvPr>
          <p:cNvSpPr txBox="1"/>
          <p:nvPr/>
        </p:nvSpPr>
        <p:spPr>
          <a:xfrm>
            <a:off x="2398711" y="2834312"/>
            <a:ext cx="280246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d-ID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Bagaimana rancangan ulang UI/UX sistem AIS STIMIK ESQ Mobile menggunakan metode </a:t>
            </a:r>
            <a:r>
              <a:rPr lang="id-ID" i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user-centered</a:t>
            </a:r>
            <a:r>
              <a:rPr lang="id-ID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id-ID" i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r>
              <a:rPr lang="id-ID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?</a:t>
            </a:r>
          </a:p>
        </p:txBody>
      </p:sp>
      <p:sp>
        <p:nvSpPr>
          <p:cNvPr id="22" name="Kotak Teks 21">
            <a:extLst>
              <a:ext uri="{FF2B5EF4-FFF2-40B4-BE49-F238E27FC236}">
                <a16:creationId xmlns="" xmlns:a16="http://schemas.microsoft.com/office/drawing/2014/main" id="{E49292C7-995F-4BF0-AEDA-B17A1C02336F}"/>
              </a:ext>
            </a:extLst>
          </p:cNvPr>
          <p:cNvSpPr txBox="1"/>
          <p:nvPr/>
        </p:nvSpPr>
        <p:spPr>
          <a:xfrm>
            <a:off x="7469541" y="2699904"/>
            <a:ext cx="371404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d-ID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Apa saja rekomendasi atau masukan yang dapat diberikan terhadap pengembang aplikasi AIS Mobile STIMIK ESQ agar kualitas UX dan UI dari sistem AIS STIMIK ESQ Mobile dapat ditingkatkan?</a:t>
            </a:r>
          </a:p>
        </p:txBody>
      </p:sp>
      <p:cxnSp>
        <p:nvCxnSpPr>
          <p:cNvPr id="5" name="Konektor Lurus 4">
            <a:extLst>
              <a:ext uri="{FF2B5EF4-FFF2-40B4-BE49-F238E27FC236}">
                <a16:creationId xmlns="" xmlns:a16="http://schemas.microsoft.com/office/drawing/2014/main" id="{C43BA007-68F7-4448-ABB7-9E60FECE1971}"/>
              </a:ext>
            </a:extLst>
          </p:cNvPr>
          <p:cNvCxnSpPr>
            <a:cxnSpLocks/>
          </p:cNvCxnSpPr>
          <p:nvPr/>
        </p:nvCxnSpPr>
        <p:spPr>
          <a:xfrm flipH="1">
            <a:off x="4818945" y="1873956"/>
            <a:ext cx="945974" cy="328407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4211880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>
        <p159:morph option="byChar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accel="15000" decel="85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8" accel="15000" decel="85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accel="15000" decel="85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2" accel="15000" decel="85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9" grpId="0"/>
      <p:bldP spid="21" grpId="0"/>
      <p:bldP spid="2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ersegi Panjang: Sudut Lengkung 38">
            <a:extLst>
              <a:ext uri="{FF2B5EF4-FFF2-40B4-BE49-F238E27FC236}">
                <a16:creationId xmlns="" xmlns:a16="http://schemas.microsoft.com/office/drawing/2014/main" id="{F38A3158-C814-4C01-B120-F04758EB9C2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pic>
        <p:nvPicPr>
          <p:cNvPr id="8" name="Grafik 7">
            <a:hlinkClick r:id="rId2" action="ppaction://hlinksldjump"/>
            <a:extLst>
              <a:ext uri="{FF2B5EF4-FFF2-40B4-BE49-F238E27FC236}">
                <a16:creationId xmlns="" xmlns:a16="http://schemas.microsoft.com/office/drawing/2014/main" id="{B6DC7543-2432-4315-816A-21CF84830C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0532" y="530074"/>
            <a:ext cx="133668" cy="222780"/>
          </a:xfrm>
          <a:prstGeom prst="rect">
            <a:avLst/>
          </a:prstGeom>
        </p:spPr>
      </p:pic>
      <p:pic>
        <p:nvPicPr>
          <p:cNvPr id="37" name="Grafik 2" descr="Tanda tanya">
            <a:extLst>
              <a:ext uri="{FF2B5EF4-FFF2-40B4-BE49-F238E27FC236}">
                <a16:creationId xmlns="" xmlns:a16="http://schemas.microsoft.com/office/drawing/2014/main" id="{0FE0534B-E40E-4EAD-AFF3-8BF512B7299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666750" y="392862"/>
            <a:ext cx="466725" cy="466725"/>
          </a:xfrm>
          <a:prstGeom prst="rect">
            <a:avLst/>
          </a:prstGeom>
        </p:spPr>
      </p:pic>
      <p:sp>
        <p:nvSpPr>
          <p:cNvPr id="38" name="Kotak Teks 3">
            <a:extLst>
              <a:ext uri="{FF2B5EF4-FFF2-40B4-BE49-F238E27FC236}">
                <a16:creationId xmlns="" xmlns:a16="http://schemas.microsoft.com/office/drawing/2014/main" id="{EB1AE104-199A-45F5-BCC5-B070E3441B4B}"/>
              </a:ext>
            </a:extLst>
          </p:cNvPr>
          <p:cNvSpPr txBox="1"/>
          <p:nvPr/>
        </p:nvSpPr>
        <p:spPr>
          <a:xfrm>
            <a:off x="1162050" y="364614"/>
            <a:ext cx="32263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</a:rPr>
              <a:t>TUJUAN PENELITIAN</a:t>
            </a:r>
            <a:endParaRPr lang="id-ID" sz="2800" b="1" dirty="0">
              <a:solidFill>
                <a:schemeClr val="bg1"/>
              </a:solidFill>
            </a:endParaRPr>
          </a:p>
        </p:txBody>
      </p:sp>
      <p:sp>
        <p:nvSpPr>
          <p:cNvPr id="2" name="Kotak Teks 1">
            <a:extLst>
              <a:ext uri="{FF2B5EF4-FFF2-40B4-BE49-F238E27FC236}">
                <a16:creationId xmlns="" xmlns:a16="http://schemas.microsoft.com/office/drawing/2014/main" id="{410FC978-D441-42ED-9DDC-56877B6B7033}"/>
              </a:ext>
            </a:extLst>
          </p:cNvPr>
          <p:cNvSpPr txBox="1"/>
          <p:nvPr/>
        </p:nvSpPr>
        <p:spPr>
          <a:xfrm>
            <a:off x="900112" y="1987927"/>
            <a:ext cx="170462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200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</a:p>
        </p:txBody>
      </p:sp>
      <p:sp>
        <p:nvSpPr>
          <p:cNvPr id="19" name="Kotak Teks 18">
            <a:extLst>
              <a:ext uri="{FF2B5EF4-FFF2-40B4-BE49-F238E27FC236}">
                <a16:creationId xmlns="" xmlns:a16="http://schemas.microsoft.com/office/drawing/2014/main" id="{A66A9912-518A-4788-8D0A-BDE58D76A1A6}"/>
              </a:ext>
            </a:extLst>
          </p:cNvPr>
          <p:cNvSpPr txBox="1"/>
          <p:nvPr/>
        </p:nvSpPr>
        <p:spPr>
          <a:xfrm>
            <a:off x="5764919" y="1977696"/>
            <a:ext cx="170462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200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</a:p>
        </p:txBody>
      </p:sp>
      <p:sp>
        <p:nvSpPr>
          <p:cNvPr id="21" name="Kotak Teks 20">
            <a:extLst>
              <a:ext uri="{FF2B5EF4-FFF2-40B4-BE49-F238E27FC236}">
                <a16:creationId xmlns="" xmlns:a16="http://schemas.microsoft.com/office/drawing/2014/main" id="{2160C3E1-201E-4783-819C-FBD7BB19A812}"/>
              </a:ext>
            </a:extLst>
          </p:cNvPr>
          <p:cNvSpPr txBox="1"/>
          <p:nvPr/>
        </p:nvSpPr>
        <p:spPr>
          <a:xfrm>
            <a:off x="2398711" y="2834312"/>
            <a:ext cx="280246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d-ID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Melakukan </a:t>
            </a:r>
            <a:r>
              <a:rPr lang="id-ID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perancangan ulang UI/UX sistem AIS STIMIK ESQ Mobile menggunakan User-Centered Design (UCD).</a:t>
            </a:r>
          </a:p>
        </p:txBody>
      </p:sp>
      <p:sp>
        <p:nvSpPr>
          <p:cNvPr id="22" name="Kotak Teks 21">
            <a:extLst>
              <a:ext uri="{FF2B5EF4-FFF2-40B4-BE49-F238E27FC236}">
                <a16:creationId xmlns="" xmlns:a16="http://schemas.microsoft.com/office/drawing/2014/main" id="{E49292C7-995F-4BF0-AEDA-B17A1C02336F}"/>
              </a:ext>
            </a:extLst>
          </p:cNvPr>
          <p:cNvSpPr txBox="1"/>
          <p:nvPr/>
        </p:nvSpPr>
        <p:spPr>
          <a:xfrm>
            <a:off x="7469541" y="2699904"/>
            <a:ext cx="371404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d-ID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Memberikan </a:t>
            </a:r>
            <a:r>
              <a:rPr lang="id-ID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rekomendasi atau masukan yang dapat diberikan terhadap pengembang sistem AIS STIMIK ESQ Mobile agar kualitas UX dan UI dari sistem AIS STIMIK ESQ Mobile dapat ditingkatkan</a:t>
            </a:r>
          </a:p>
        </p:txBody>
      </p:sp>
    </p:spTree>
    <p:extLst>
      <p:ext uri="{BB962C8B-B14F-4D97-AF65-F5344CB8AC3E}">
        <p14:creationId xmlns:p14="http://schemas.microsoft.com/office/powerpoint/2010/main" val="1098578824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>
        <p159:morph option="byChar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accel="15000" decel="85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accel="15000" decel="85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accel="15000" decel="85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accel="15000" decel="85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9" grpId="0"/>
      <p:bldP spid="21" grpId="0"/>
      <p:bldP spid="2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ersegi Panjang: Sudut Lengkung 38">
            <a:extLst>
              <a:ext uri="{FF2B5EF4-FFF2-40B4-BE49-F238E27FC236}">
                <a16:creationId xmlns="" xmlns:a16="http://schemas.microsoft.com/office/drawing/2014/main" id="{F38A3158-C814-4C01-B120-F04758EB9C2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pic>
        <p:nvPicPr>
          <p:cNvPr id="8" name="Grafik 7">
            <a:hlinkClick r:id="rId2" action="ppaction://hlinksldjump"/>
            <a:extLst>
              <a:ext uri="{FF2B5EF4-FFF2-40B4-BE49-F238E27FC236}">
                <a16:creationId xmlns="" xmlns:a16="http://schemas.microsoft.com/office/drawing/2014/main" id="{B6DC7543-2432-4315-816A-21CF84830C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0532" y="530074"/>
            <a:ext cx="133668" cy="222780"/>
          </a:xfrm>
          <a:prstGeom prst="rect">
            <a:avLst/>
          </a:prstGeom>
        </p:spPr>
      </p:pic>
      <p:pic>
        <p:nvPicPr>
          <p:cNvPr id="37" name="Grafik 2" descr="Lingkaran dengan panah">
            <a:extLst>
              <a:ext uri="{FF2B5EF4-FFF2-40B4-BE49-F238E27FC236}">
                <a16:creationId xmlns="" xmlns:a16="http://schemas.microsoft.com/office/drawing/2014/main" id="{0FE0534B-E40E-4EAD-AFF3-8BF512B7299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666750" y="392862"/>
            <a:ext cx="466725" cy="466725"/>
          </a:xfrm>
          <a:prstGeom prst="rect">
            <a:avLst/>
          </a:prstGeom>
        </p:spPr>
      </p:pic>
      <p:sp>
        <p:nvSpPr>
          <p:cNvPr id="38" name="Kotak Teks 3">
            <a:extLst>
              <a:ext uri="{FF2B5EF4-FFF2-40B4-BE49-F238E27FC236}">
                <a16:creationId xmlns="" xmlns:a16="http://schemas.microsoft.com/office/drawing/2014/main" id="{EB1AE104-199A-45F5-BCC5-B070E3441B4B}"/>
              </a:ext>
            </a:extLst>
          </p:cNvPr>
          <p:cNvSpPr txBox="1"/>
          <p:nvPr/>
        </p:nvSpPr>
        <p:spPr>
          <a:xfrm>
            <a:off x="1162050" y="364614"/>
            <a:ext cx="28192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2800" b="1" dirty="0">
                <a:solidFill>
                  <a:schemeClr val="bg1"/>
                </a:solidFill>
              </a:rPr>
              <a:t>ALUR PENELITIAN</a:t>
            </a:r>
          </a:p>
        </p:txBody>
      </p:sp>
      <p:grpSp>
        <p:nvGrpSpPr>
          <p:cNvPr id="41" name="Canvas 29">
            <a:extLst>
              <a:ext uri="{FF2B5EF4-FFF2-40B4-BE49-F238E27FC236}">
                <a16:creationId xmlns="" xmlns:a16="http://schemas.microsoft.com/office/drawing/2014/main" id="{A32130BE-9DD0-497F-AE86-71E471464900}"/>
              </a:ext>
            </a:extLst>
          </p:cNvPr>
          <p:cNvGrpSpPr/>
          <p:nvPr/>
        </p:nvGrpSpPr>
        <p:grpSpPr>
          <a:xfrm>
            <a:off x="1522454" y="896976"/>
            <a:ext cx="6856589" cy="5513000"/>
            <a:chOff x="0" y="126930"/>
            <a:chExt cx="5562600" cy="4472577"/>
          </a:xfrm>
        </p:grpSpPr>
        <p:sp>
          <p:nvSpPr>
            <p:cNvPr id="43" name="Rectangle 37">
              <a:extLst>
                <a:ext uri="{FF2B5EF4-FFF2-40B4-BE49-F238E27FC236}">
                  <a16:creationId xmlns="" xmlns:a16="http://schemas.microsoft.com/office/drawing/2014/main" id="{C576D4EC-3AB3-4872-AF9A-69E879CBA5D0}"/>
                </a:ext>
              </a:extLst>
            </p:cNvPr>
            <p:cNvSpPr/>
            <p:nvPr/>
          </p:nvSpPr>
          <p:spPr>
            <a:xfrm>
              <a:off x="0" y="421397"/>
              <a:ext cx="5562600" cy="944587"/>
            </a:xfrm>
            <a:prstGeom prst="rect">
              <a:avLst/>
            </a:prstGeom>
            <a:noFill/>
            <a:ln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id-ID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4" name="Rectangle 38">
              <a:extLst>
                <a:ext uri="{FF2B5EF4-FFF2-40B4-BE49-F238E27FC236}">
                  <a16:creationId xmlns="" xmlns:a16="http://schemas.microsoft.com/office/drawing/2014/main" id="{B6C76413-2E4B-4BA5-93EF-A18AEBD94402}"/>
                </a:ext>
              </a:extLst>
            </p:cNvPr>
            <p:cNvSpPr/>
            <p:nvPr/>
          </p:nvSpPr>
          <p:spPr>
            <a:xfrm>
              <a:off x="0" y="1777464"/>
              <a:ext cx="5562600" cy="1643916"/>
            </a:xfrm>
            <a:prstGeom prst="rect">
              <a:avLst/>
            </a:prstGeom>
            <a:noFill/>
            <a:ln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id-ID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5" name="Text Box 40">
              <a:extLst>
                <a:ext uri="{FF2B5EF4-FFF2-40B4-BE49-F238E27FC236}">
                  <a16:creationId xmlns="" xmlns:a16="http://schemas.microsoft.com/office/drawing/2014/main" id="{0AD18574-251E-442E-85C6-F8EBFBE497C8}"/>
                </a:ext>
              </a:extLst>
            </p:cNvPr>
            <p:cNvSpPr txBox="1"/>
            <p:nvPr/>
          </p:nvSpPr>
          <p:spPr>
            <a:xfrm>
              <a:off x="2232660" y="126930"/>
              <a:ext cx="1148080" cy="251460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non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50000"/>
                </a:lnSpc>
                <a:spcAft>
                  <a:spcPts val="1000"/>
                </a:spcAft>
              </a:pPr>
              <a:r>
                <a:rPr lang="en-US" sz="1100" b="1" dirty="0">
                  <a:solidFill>
                    <a:schemeClr val="bg1"/>
                  </a:solidFill>
                  <a:effectLst/>
                  <a:latin typeface="Segoe UI" panose="020B0502040204020203" pitchFamily="34" charset="0"/>
                  <a:ea typeface="Yu Mincho" panose="02020400000000000000" pitchFamily="18" charset="-128"/>
                  <a:cs typeface="Segoe UI" panose="020B0502040204020203" pitchFamily="34" charset="0"/>
                </a:rPr>
                <a:t>TAHAP AWAL</a:t>
              </a:r>
              <a:endParaRPr lang="id-ID" sz="1200" dirty="0">
                <a:solidFill>
                  <a:schemeClr val="bg1"/>
                </a:solidFill>
                <a:effectLst/>
                <a:latin typeface="Segoe UI" panose="020B0502040204020203" pitchFamily="34" charset="0"/>
                <a:ea typeface="Yu Mincho" panose="02020400000000000000" pitchFamily="18" charset="-128"/>
                <a:cs typeface="Segoe UI" panose="020B0502040204020203" pitchFamily="34" charset="0"/>
              </a:endParaRPr>
            </a:p>
          </p:txBody>
        </p:sp>
        <p:sp>
          <p:nvSpPr>
            <p:cNvPr id="46" name="Text Box 40">
              <a:extLst>
                <a:ext uri="{FF2B5EF4-FFF2-40B4-BE49-F238E27FC236}">
                  <a16:creationId xmlns="" xmlns:a16="http://schemas.microsoft.com/office/drawing/2014/main" id="{4C05DCA3-ECEB-4BAE-9C9F-0EA91AED35E7}"/>
                </a:ext>
              </a:extLst>
            </p:cNvPr>
            <p:cNvSpPr txBox="1"/>
            <p:nvPr/>
          </p:nvSpPr>
          <p:spPr>
            <a:xfrm>
              <a:off x="1335360" y="1472122"/>
              <a:ext cx="2910205" cy="324485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non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50000"/>
                </a:lnSpc>
                <a:spcAft>
                  <a:spcPts val="1000"/>
                </a:spcAft>
              </a:pPr>
              <a:r>
                <a:rPr lang="en-US" sz="1100" b="1" dirty="0">
                  <a:solidFill>
                    <a:schemeClr val="bg1"/>
                  </a:solidFill>
                  <a:effectLst/>
                  <a:latin typeface="Segoe UI" panose="020B0502040204020203" pitchFamily="34" charset="0"/>
                  <a:ea typeface="Yu Mincho" panose="02020400000000000000" pitchFamily="18" charset="-128"/>
                  <a:cs typeface="Segoe UI" panose="020B0502040204020203" pitchFamily="34" charset="0"/>
                </a:rPr>
                <a:t>TAHAP USER-CENTERED DESIGN (UCD)</a:t>
              </a:r>
              <a:endParaRPr lang="id-ID" sz="1200" dirty="0">
                <a:solidFill>
                  <a:schemeClr val="bg1"/>
                </a:solidFill>
                <a:effectLst/>
                <a:latin typeface="Segoe UI" panose="020B0502040204020203" pitchFamily="34" charset="0"/>
                <a:ea typeface="Yu Mincho" panose="02020400000000000000" pitchFamily="18" charset="-128"/>
                <a:cs typeface="Segoe UI" panose="020B0502040204020203" pitchFamily="34" charset="0"/>
              </a:endParaRPr>
            </a:p>
          </p:txBody>
        </p:sp>
        <p:sp>
          <p:nvSpPr>
            <p:cNvPr id="47" name="Text Box 40">
              <a:extLst>
                <a:ext uri="{FF2B5EF4-FFF2-40B4-BE49-F238E27FC236}">
                  <a16:creationId xmlns="" xmlns:a16="http://schemas.microsoft.com/office/drawing/2014/main" id="{406832F1-1ECF-4576-8D5C-684B98C9F638}"/>
                </a:ext>
              </a:extLst>
            </p:cNvPr>
            <p:cNvSpPr txBox="1"/>
            <p:nvPr/>
          </p:nvSpPr>
          <p:spPr>
            <a:xfrm>
              <a:off x="2204720" y="3522445"/>
              <a:ext cx="1186815" cy="251460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non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50000"/>
                </a:lnSpc>
                <a:spcAft>
                  <a:spcPts val="1000"/>
                </a:spcAft>
              </a:pPr>
              <a:r>
                <a:rPr lang="en-US" sz="1100" b="1" dirty="0">
                  <a:solidFill>
                    <a:schemeClr val="bg1"/>
                  </a:solidFill>
                  <a:effectLst/>
                  <a:latin typeface="Segoe UI" panose="020B0502040204020203" pitchFamily="34" charset="0"/>
                  <a:ea typeface="Yu Mincho" panose="02020400000000000000" pitchFamily="18" charset="-128"/>
                  <a:cs typeface="Segoe UI" panose="020B0502040204020203" pitchFamily="34" charset="0"/>
                </a:rPr>
                <a:t>TAHAP AKHIR</a:t>
              </a:r>
              <a:endParaRPr lang="id-ID" sz="1200" dirty="0">
                <a:solidFill>
                  <a:schemeClr val="bg1"/>
                </a:solidFill>
                <a:effectLst/>
                <a:latin typeface="Segoe UI" panose="020B0502040204020203" pitchFamily="34" charset="0"/>
                <a:ea typeface="Yu Mincho" panose="02020400000000000000" pitchFamily="18" charset="-128"/>
                <a:cs typeface="Segoe UI" panose="020B0502040204020203" pitchFamily="34" charset="0"/>
              </a:endParaRPr>
            </a:p>
          </p:txBody>
        </p:sp>
        <p:sp>
          <p:nvSpPr>
            <p:cNvPr id="48" name="Rectangle 43">
              <a:extLst>
                <a:ext uri="{FF2B5EF4-FFF2-40B4-BE49-F238E27FC236}">
                  <a16:creationId xmlns="" xmlns:a16="http://schemas.microsoft.com/office/drawing/2014/main" id="{F07DCB4F-47C9-4BC8-A518-31FAD4B2CB10}"/>
                </a:ext>
              </a:extLst>
            </p:cNvPr>
            <p:cNvSpPr/>
            <p:nvPr/>
          </p:nvSpPr>
          <p:spPr>
            <a:xfrm>
              <a:off x="182880" y="619225"/>
              <a:ext cx="1264920" cy="54102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1000"/>
                </a:spcAft>
              </a:pPr>
              <a:r>
                <a:rPr lang="de-DE" sz="1100" dirty="0">
                  <a:solidFill>
                    <a:srgbClr val="000165"/>
                  </a:solidFill>
                  <a:effectLst/>
                  <a:latin typeface="Segoe UI" panose="020B0502040204020203" pitchFamily="34" charset="0"/>
                  <a:ea typeface="Yu Mincho" panose="02020400000000000000" pitchFamily="18" charset="-128"/>
                  <a:cs typeface="Segoe UI" panose="020B0502040204020203" pitchFamily="34" charset="0"/>
                </a:rPr>
                <a:t>Identifikasi &amp; analisis masalah</a:t>
              </a:r>
              <a:endParaRPr lang="id-ID" sz="1200" dirty="0">
                <a:solidFill>
                  <a:srgbClr val="000165"/>
                </a:solidFill>
                <a:effectLst/>
                <a:latin typeface="Segoe UI" panose="020B0502040204020203" pitchFamily="34" charset="0"/>
                <a:ea typeface="Yu Mincho" panose="02020400000000000000" pitchFamily="18" charset="-128"/>
                <a:cs typeface="Segoe UI" panose="020B0502040204020203" pitchFamily="34" charset="0"/>
              </a:endParaRPr>
            </a:p>
          </p:txBody>
        </p:sp>
        <p:sp>
          <p:nvSpPr>
            <p:cNvPr id="49" name="Rectangle 44">
              <a:extLst>
                <a:ext uri="{FF2B5EF4-FFF2-40B4-BE49-F238E27FC236}">
                  <a16:creationId xmlns="" xmlns:a16="http://schemas.microsoft.com/office/drawing/2014/main" id="{5C6AD92F-0985-4029-ABB9-A4DBF52B2BAC}"/>
                </a:ext>
              </a:extLst>
            </p:cNvPr>
            <p:cNvSpPr/>
            <p:nvPr/>
          </p:nvSpPr>
          <p:spPr>
            <a:xfrm>
              <a:off x="1678260" y="619225"/>
              <a:ext cx="1765980" cy="54102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1000"/>
                </a:spcAft>
              </a:pPr>
              <a:r>
                <a:rPr lang="de-DE" sz="1100">
                  <a:solidFill>
                    <a:srgbClr val="000165"/>
                  </a:solidFill>
                  <a:effectLst/>
                  <a:latin typeface="Segoe UI" panose="020B0502040204020203" pitchFamily="34" charset="0"/>
                  <a:ea typeface="Yu Mincho" panose="02020400000000000000" pitchFamily="18" charset="-128"/>
                  <a:cs typeface="Segoe UI" panose="020B0502040204020203" pitchFamily="34" charset="0"/>
                </a:rPr>
                <a:t>Obervasi terhadap aplikasi AIS Mobile versi saat ini</a:t>
              </a:r>
              <a:endParaRPr lang="id-ID" sz="1200">
                <a:solidFill>
                  <a:srgbClr val="000165"/>
                </a:solidFill>
                <a:effectLst/>
                <a:latin typeface="Segoe UI" panose="020B0502040204020203" pitchFamily="34" charset="0"/>
                <a:ea typeface="Yu Mincho" panose="02020400000000000000" pitchFamily="18" charset="-128"/>
                <a:cs typeface="Segoe UI" panose="020B0502040204020203" pitchFamily="34" charset="0"/>
              </a:endParaRPr>
            </a:p>
          </p:txBody>
        </p:sp>
        <p:sp>
          <p:nvSpPr>
            <p:cNvPr id="50" name="Rectangle 46">
              <a:extLst>
                <a:ext uri="{FF2B5EF4-FFF2-40B4-BE49-F238E27FC236}">
                  <a16:creationId xmlns="" xmlns:a16="http://schemas.microsoft.com/office/drawing/2014/main" id="{C40BA7F7-669B-4859-B835-04EEA2BA60E6}"/>
                </a:ext>
              </a:extLst>
            </p:cNvPr>
            <p:cNvSpPr/>
            <p:nvPr/>
          </p:nvSpPr>
          <p:spPr>
            <a:xfrm>
              <a:off x="3779520" y="619225"/>
              <a:ext cx="1264920" cy="54102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1000"/>
                </a:spcAft>
              </a:pPr>
              <a:r>
                <a:rPr lang="en-US" sz="1100">
                  <a:solidFill>
                    <a:srgbClr val="000165"/>
                  </a:solidFill>
                  <a:effectLst/>
                  <a:latin typeface="Segoe UI" panose="020B0502040204020203" pitchFamily="34" charset="0"/>
                  <a:ea typeface="Yu Mincho" panose="02020400000000000000" pitchFamily="18" charset="-128"/>
                  <a:cs typeface="Segoe UI" panose="020B0502040204020203" pitchFamily="34" charset="0"/>
                </a:rPr>
                <a:t>Studi literatur</a:t>
              </a:r>
              <a:endParaRPr lang="id-ID" sz="1200">
                <a:solidFill>
                  <a:srgbClr val="000165"/>
                </a:solidFill>
                <a:effectLst/>
                <a:latin typeface="Segoe UI" panose="020B0502040204020203" pitchFamily="34" charset="0"/>
                <a:ea typeface="Yu Mincho" panose="02020400000000000000" pitchFamily="18" charset="-128"/>
                <a:cs typeface="Segoe UI" panose="020B0502040204020203" pitchFamily="34" charset="0"/>
              </a:endParaRPr>
            </a:p>
          </p:txBody>
        </p:sp>
        <p:sp>
          <p:nvSpPr>
            <p:cNvPr id="51" name="Rectangle 47">
              <a:extLst>
                <a:ext uri="{FF2B5EF4-FFF2-40B4-BE49-F238E27FC236}">
                  <a16:creationId xmlns="" xmlns:a16="http://schemas.microsoft.com/office/drawing/2014/main" id="{EF39057C-D3BA-4AB0-9FA3-235A28E9E95B}"/>
                </a:ext>
              </a:extLst>
            </p:cNvPr>
            <p:cNvSpPr/>
            <p:nvPr/>
          </p:nvSpPr>
          <p:spPr>
            <a:xfrm>
              <a:off x="332105" y="1926146"/>
              <a:ext cx="1264920" cy="54102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1000"/>
                </a:spcAft>
              </a:pPr>
              <a:r>
                <a:rPr lang="en-US" sz="1100" dirty="0" err="1">
                  <a:solidFill>
                    <a:srgbClr val="000165"/>
                  </a:solidFill>
                  <a:effectLst/>
                  <a:latin typeface="Segoe UI" panose="020B0502040204020203" pitchFamily="34" charset="0"/>
                  <a:ea typeface="Yu Mincho" panose="02020400000000000000" pitchFamily="18" charset="-128"/>
                  <a:cs typeface="Segoe UI" panose="020B0502040204020203" pitchFamily="34" charset="0"/>
                </a:rPr>
                <a:t>Mengidentifikasi</a:t>
              </a:r>
              <a:r>
                <a:rPr lang="en-US" sz="1100" dirty="0">
                  <a:solidFill>
                    <a:srgbClr val="000165"/>
                  </a:solidFill>
                  <a:effectLst/>
                  <a:latin typeface="Segoe UI" panose="020B0502040204020203" pitchFamily="34" charset="0"/>
                  <a:ea typeface="Yu Mincho" panose="02020400000000000000" pitchFamily="18" charset="-128"/>
                  <a:cs typeface="Segoe UI" panose="020B0502040204020203" pitchFamily="34" charset="0"/>
                </a:rPr>
                <a:t> </a:t>
              </a:r>
              <a:r>
                <a:rPr lang="en-US" sz="1100" dirty="0" err="1">
                  <a:solidFill>
                    <a:srgbClr val="000165"/>
                  </a:solidFill>
                  <a:effectLst/>
                  <a:latin typeface="Segoe UI" panose="020B0502040204020203" pitchFamily="34" charset="0"/>
                  <a:ea typeface="Yu Mincho" panose="02020400000000000000" pitchFamily="18" charset="-128"/>
                  <a:cs typeface="Segoe UI" panose="020B0502040204020203" pitchFamily="34" charset="0"/>
                </a:rPr>
                <a:t>kebutuhan</a:t>
              </a:r>
              <a:r>
                <a:rPr lang="en-US" sz="1100" dirty="0">
                  <a:solidFill>
                    <a:srgbClr val="000165"/>
                  </a:solidFill>
                  <a:effectLst/>
                  <a:latin typeface="Segoe UI" panose="020B0502040204020203" pitchFamily="34" charset="0"/>
                  <a:ea typeface="Yu Mincho" panose="02020400000000000000" pitchFamily="18" charset="-128"/>
                  <a:cs typeface="Segoe UI" panose="020B0502040204020203" pitchFamily="34" charset="0"/>
                </a:rPr>
                <a:t> </a:t>
              </a:r>
              <a:r>
                <a:rPr lang="en-US" sz="1100" i="1" dirty="0">
                  <a:solidFill>
                    <a:srgbClr val="000165"/>
                  </a:solidFill>
                  <a:effectLst/>
                  <a:latin typeface="Segoe UI" panose="020B0502040204020203" pitchFamily="34" charset="0"/>
                  <a:ea typeface="Yu Mincho" panose="02020400000000000000" pitchFamily="18" charset="-128"/>
                  <a:cs typeface="Segoe UI" panose="020B0502040204020203" pitchFamily="34" charset="0"/>
                </a:rPr>
                <a:t>user</a:t>
              </a:r>
              <a:endParaRPr lang="id-ID" sz="1200" dirty="0">
                <a:solidFill>
                  <a:srgbClr val="000165"/>
                </a:solidFill>
                <a:effectLst/>
                <a:latin typeface="Segoe UI" panose="020B0502040204020203" pitchFamily="34" charset="0"/>
                <a:ea typeface="Yu Mincho" panose="02020400000000000000" pitchFamily="18" charset="-128"/>
                <a:cs typeface="Segoe UI" panose="020B0502040204020203" pitchFamily="34" charset="0"/>
              </a:endParaRPr>
            </a:p>
          </p:txBody>
        </p:sp>
        <p:sp>
          <p:nvSpPr>
            <p:cNvPr id="52" name="Rectangle 48">
              <a:extLst>
                <a:ext uri="{FF2B5EF4-FFF2-40B4-BE49-F238E27FC236}">
                  <a16:creationId xmlns="" xmlns:a16="http://schemas.microsoft.com/office/drawing/2014/main" id="{047A13BF-D0E9-41A2-8801-7EFE5C8E6D07}"/>
                </a:ext>
              </a:extLst>
            </p:cNvPr>
            <p:cNvSpPr/>
            <p:nvPr/>
          </p:nvSpPr>
          <p:spPr>
            <a:xfrm>
              <a:off x="1854836" y="1926147"/>
              <a:ext cx="1443356" cy="54102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1000"/>
                </a:spcAft>
              </a:pPr>
              <a:r>
                <a:rPr lang="en-US" sz="1100">
                  <a:solidFill>
                    <a:srgbClr val="000165"/>
                  </a:solidFill>
                  <a:effectLst/>
                  <a:latin typeface="Segoe UI" panose="020B0502040204020203" pitchFamily="34" charset="0"/>
                  <a:ea typeface="Yu Mincho" panose="02020400000000000000" pitchFamily="18" charset="-128"/>
                  <a:cs typeface="Segoe UI" panose="020B0502040204020203" pitchFamily="34" charset="0"/>
                </a:rPr>
                <a:t>Menetapkan konteks penggunaan aplikasi</a:t>
              </a:r>
              <a:endParaRPr lang="id-ID" sz="1200">
                <a:solidFill>
                  <a:srgbClr val="000165"/>
                </a:solidFill>
                <a:effectLst/>
                <a:latin typeface="Segoe UI" panose="020B0502040204020203" pitchFamily="34" charset="0"/>
                <a:ea typeface="Yu Mincho" panose="02020400000000000000" pitchFamily="18" charset="-128"/>
                <a:cs typeface="Segoe UI" panose="020B0502040204020203" pitchFamily="34" charset="0"/>
              </a:endParaRPr>
            </a:p>
          </p:txBody>
        </p:sp>
        <p:sp>
          <p:nvSpPr>
            <p:cNvPr id="53" name="Rectangle 49">
              <a:extLst>
                <a:ext uri="{FF2B5EF4-FFF2-40B4-BE49-F238E27FC236}">
                  <a16:creationId xmlns="" xmlns:a16="http://schemas.microsoft.com/office/drawing/2014/main" id="{40C3C943-82A8-4616-BB19-EB04032C9914}"/>
                </a:ext>
              </a:extLst>
            </p:cNvPr>
            <p:cNvSpPr/>
            <p:nvPr/>
          </p:nvSpPr>
          <p:spPr>
            <a:xfrm>
              <a:off x="3860165" y="1934714"/>
              <a:ext cx="1257300" cy="52968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1000"/>
                </a:spcAft>
              </a:pPr>
              <a:r>
                <a:rPr lang="en-US" sz="1100" dirty="0" err="1">
                  <a:solidFill>
                    <a:srgbClr val="000165"/>
                  </a:solidFill>
                  <a:effectLst/>
                  <a:latin typeface="Segoe UI" panose="020B0502040204020203" pitchFamily="34" charset="0"/>
                  <a:ea typeface="Yu Mincho" panose="02020400000000000000" pitchFamily="18" charset="-128"/>
                  <a:cs typeface="Segoe UI" panose="020B0502040204020203" pitchFamily="34" charset="0"/>
                </a:rPr>
                <a:t>Menetapkan</a:t>
              </a:r>
              <a:r>
                <a:rPr lang="id-ID" sz="1200" dirty="0">
                  <a:solidFill>
                    <a:srgbClr val="000165"/>
                  </a:solidFill>
                  <a:latin typeface="Segoe UI" panose="020B0502040204020203" pitchFamily="34" charset="0"/>
                  <a:ea typeface="Yu Mincho" panose="02020400000000000000" pitchFamily="18" charset="-128"/>
                  <a:cs typeface="Segoe UI" panose="020B0502040204020203" pitchFamily="34" charset="0"/>
                </a:rPr>
                <a:t> </a:t>
              </a:r>
              <a:r>
                <a:rPr lang="en-US" sz="1100" i="1" dirty="0">
                  <a:solidFill>
                    <a:srgbClr val="000165"/>
                  </a:solidFill>
                  <a:effectLst/>
                  <a:latin typeface="Segoe UI" panose="020B0502040204020203" pitchFamily="34" charset="0"/>
                  <a:ea typeface="Yu Mincho" panose="02020400000000000000" pitchFamily="18" charset="-128"/>
                  <a:cs typeface="Segoe UI" panose="020B0502040204020203" pitchFamily="34" charset="0"/>
                </a:rPr>
                <a:t>user requirements</a:t>
              </a:r>
              <a:endParaRPr lang="id-ID" sz="1200" dirty="0">
                <a:solidFill>
                  <a:srgbClr val="000165"/>
                </a:solidFill>
                <a:effectLst/>
                <a:latin typeface="Segoe UI" panose="020B0502040204020203" pitchFamily="34" charset="0"/>
                <a:ea typeface="Yu Mincho" panose="02020400000000000000" pitchFamily="18" charset="-128"/>
                <a:cs typeface="Segoe UI" panose="020B0502040204020203" pitchFamily="34" charset="0"/>
              </a:endParaRPr>
            </a:p>
          </p:txBody>
        </p:sp>
        <p:cxnSp>
          <p:nvCxnSpPr>
            <p:cNvPr id="54" name="Straight Arrow Connector 54">
              <a:extLst>
                <a:ext uri="{FF2B5EF4-FFF2-40B4-BE49-F238E27FC236}">
                  <a16:creationId xmlns="" xmlns:a16="http://schemas.microsoft.com/office/drawing/2014/main" id="{666D5430-7E13-4987-B4EB-D11BC09DD8FF}"/>
                </a:ext>
              </a:extLst>
            </p:cNvPr>
            <p:cNvCxnSpPr>
              <a:stCxn id="48" idx="3"/>
              <a:endCxn id="49" idx="1"/>
            </p:cNvCxnSpPr>
            <p:nvPr/>
          </p:nvCxnSpPr>
          <p:spPr>
            <a:xfrm>
              <a:off x="1447800" y="889735"/>
              <a:ext cx="230460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Straight Arrow Connector 55">
              <a:extLst>
                <a:ext uri="{FF2B5EF4-FFF2-40B4-BE49-F238E27FC236}">
                  <a16:creationId xmlns="" xmlns:a16="http://schemas.microsoft.com/office/drawing/2014/main" id="{62379230-BD35-46AA-864E-E391104FBF84}"/>
                </a:ext>
              </a:extLst>
            </p:cNvPr>
            <p:cNvCxnSpPr>
              <a:stCxn id="49" idx="3"/>
              <a:endCxn id="50" idx="1"/>
            </p:cNvCxnSpPr>
            <p:nvPr/>
          </p:nvCxnSpPr>
          <p:spPr>
            <a:xfrm>
              <a:off x="3444240" y="889735"/>
              <a:ext cx="335280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Connector: Elbow 56">
              <a:extLst>
                <a:ext uri="{FF2B5EF4-FFF2-40B4-BE49-F238E27FC236}">
                  <a16:creationId xmlns="" xmlns:a16="http://schemas.microsoft.com/office/drawing/2014/main" id="{03C0E48E-222B-4B69-B4DE-2B61D33F1EB2}"/>
                </a:ext>
              </a:extLst>
            </p:cNvPr>
            <p:cNvCxnSpPr>
              <a:stCxn id="50" idx="3"/>
              <a:endCxn id="51" idx="0"/>
            </p:cNvCxnSpPr>
            <p:nvPr/>
          </p:nvCxnSpPr>
          <p:spPr>
            <a:xfrm flipH="1">
              <a:off x="964565" y="889735"/>
              <a:ext cx="4079875" cy="1036411"/>
            </a:xfrm>
            <a:prstGeom prst="bentConnector4">
              <a:avLst>
                <a:gd name="adj1" fmla="val -5603"/>
                <a:gd name="adj2" fmla="val 34376"/>
              </a:avLst>
            </a:prstGeom>
            <a:ln w="19050">
              <a:solidFill>
                <a:schemeClr val="bg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Straight Arrow Connector 57">
              <a:extLst>
                <a:ext uri="{FF2B5EF4-FFF2-40B4-BE49-F238E27FC236}">
                  <a16:creationId xmlns="" xmlns:a16="http://schemas.microsoft.com/office/drawing/2014/main" id="{D7AE2018-FF82-46C5-97EF-7D969F41ED6D}"/>
                </a:ext>
              </a:extLst>
            </p:cNvPr>
            <p:cNvCxnSpPr>
              <a:stCxn id="51" idx="3"/>
              <a:endCxn id="52" idx="1"/>
            </p:cNvCxnSpPr>
            <p:nvPr/>
          </p:nvCxnSpPr>
          <p:spPr>
            <a:xfrm>
              <a:off x="1597025" y="2196656"/>
              <a:ext cx="257811" cy="1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8" name="Rectangle 64">
              <a:extLst>
                <a:ext uri="{FF2B5EF4-FFF2-40B4-BE49-F238E27FC236}">
                  <a16:creationId xmlns="" xmlns:a16="http://schemas.microsoft.com/office/drawing/2014/main" id="{C5245514-26C4-437F-93D5-FC16E6E81E9B}"/>
                </a:ext>
              </a:extLst>
            </p:cNvPr>
            <p:cNvSpPr/>
            <p:nvPr/>
          </p:nvSpPr>
          <p:spPr>
            <a:xfrm>
              <a:off x="3529331" y="2574909"/>
              <a:ext cx="1588134" cy="72648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1000"/>
                </a:spcAft>
              </a:pPr>
              <a:r>
                <a:rPr lang="de-DE" sz="1100" dirty="0">
                  <a:solidFill>
                    <a:srgbClr val="000165"/>
                  </a:solidFill>
                  <a:effectLst/>
                  <a:latin typeface="Segoe UI" panose="020B0502040204020203" pitchFamily="34" charset="0"/>
                  <a:ea typeface="Yu Mincho" panose="02020400000000000000" pitchFamily="18" charset="-128"/>
                  <a:cs typeface="Segoe UI" panose="020B0502040204020203" pitchFamily="34" charset="0"/>
                </a:rPr>
                <a:t>Menghasilkan prototype perancangan ulang sebagai rekomendasi</a:t>
              </a:r>
              <a:endParaRPr lang="id-ID" sz="1200" dirty="0">
                <a:solidFill>
                  <a:srgbClr val="000165"/>
                </a:solidFill>
                <a:effectLst/>
                <a:latin typeface="Segoe UI" panose="020B0502040204020203" pitchFamily="34" charset="0"/>
                <a:ea typeface="Yu Mincho" panose="02020400000000000000" pitchFamily="18" charset="-128"/>
                <a:cs typeface="Segoe UI" panose="020B0502040204020203" pitchFamily="34" charset="0"/>
              </a:endParaRPr>
            </a:p>
          </p:txBody>
        </p:sp>
        <p:cxnSp>
          <p:nvCxnSpPr>
            <p:cNvPr id="59" name="Connector: Elbow 53">
              <a:extLst>
                <a:ext uri="{FF2B5EF4-FFF2-40B4-BE49-F238E27FC236}">
                  <a16:creationId xmlns="" xmlns:a16="http://schemas.microsoft.com/office/drawing/2014/main" id="{6371973F-35AD-4749-98B4-E9E678B688F2}"/>
                </a:ext>
              </a:extLst>
            </p:cNvPr>
            <p:cNvCxnSpPr>
              <a:stCxn id="53" idx="3"/>
              <a:endCxn id="58" idx="3"/>
            </p:cNvCxnSpPr>
            <p:nvPr/>
          </p:nvCxnSpPr>
          <p:spPr>
            <a:xfrm>
              <a:off x="5117465" y="2199555"/>
              <a:ext cx="12700" cy="738597"/>
            </a:xfrm>
            <a:prstGeom prst="bentConnector3">
              <a:avLst>
                <a:gd name="adj1" fmla="val 1800000"/>
              </a:avLst>
            </a:prstGeom>
            <a:ln w="19050">
              <a:solidFill>
                <a:schemeClr val="bg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0" name="Rectangle 67">
              <a:extLst>
                <a:ext uri="{FF2B5EF4-FFF2-40B4-BE49-F238E27FC236}">
                  <a16:creationId xmlns="" xmlns:a16="http://schemas.microsoft.com/office/drawing/2014/main" id="{7C7917CD-BF99-4748-899B-1AED971ECF88}"/>
                </a:ext>
              </a:extLst>
            </p:cNvPr>
            <p:cNvSpPr/>
            <p:nvPr/>
          </p:nvSpPr>
          <p:spPr>
            <a:xfrm>
              <a:off x="0" y="3856385"/>
              <a:ext cx="5562600" cy="743122"/>
            </a:xfrm>
            <a:prstGeom prst="rect">
              <a:avLst/>
            </a:prstGeom>
            <a:noFill/>
            <a:ln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id-ID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1" name="Rectangle 68">
              <a:extLst>
                <a:ext uri="{FF2B5EF4-FFF2-40B4-BE49-F238E27FC236}">
                  <a16:creationId xmlns="" xmlns:a16="http://schemas.microsoft.com/office/drawing/2014/main" id="{331BCDF2-352B-4F5C-A009-42BE81CF26C3}"/>
                </a:ext>
              </a:extLst>
            </p:cNvPr>
            <p:cNvSpPr/>
            <p:nvPr/>
          </p:nvSpPr>
          <p:spPr>
            <a:xfrm>
              <a:off x="241884" y="3967604"/>
              <a:ext cx="1133520" cy="529682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1000"/>
                </a:spcAft>
              </a:pPr>
              <a:r>
                <a:rPr lang="en-US" sz="1100" dirty="0">
                  <a:solidFill>
                    <a:srgbClr val="000165"/>
                  </a:solidFill>
                  <a:effectLst/>
                  <a:latin typeface="Segoe UI" panose="020B0502040204020203" pitchFamily="34" charset="0"/>
                  <a:ea typeface="Yu Mincho" panose="02020400000000000000" pitchFamily="18" charset="-128"/>
                  <a:cs typeface="Segoe UI" panose="020B0502040204020203" pitchFamily="34" charset="0"/>
                </a:rPr>
                <a:t>Hasil </a:t>
              </a:r>
              <a:r>
                <a:rPr lang="en-US" sz="1100" i="1" dirty="0">
                  <a:solidFill>
                    <a:srgbClr val="000165"/>
                  </a:solidFill>
                  <a:effectLst/>
                  <a:latin typeface="Segoe UI" panose="020B0502040204020203" pitchFamily="34" charset="0"/>
                  <a:ea typeface="Yu Mincho" panose="02020400000000000000" pitchFamily="18" charset="-128"/>
                  <a:cs typeface="Segoe UI" panose="020B0502040204020203" pitchFamily="34" charset="0"/>
                </a:rPr>
                <a:t>prototype</a:t>
              </a:r>
              <a:r>
                <a:rPr lang="en-US" sz="1100" dirty="0">
                  <a:solidFill>
                    <a:srgbClr val="000165"/>
                  </a:solidFill>
                  <a:effectLst/>
                  <a:latin typeface="Segoe UI" panose="020B0502040204020203" pitchFamily="34" charset="0"/>
                  <a:ea typeface="Yu Mincho" panose="02020400000000000000" pitchFamily="18" charset="-128"/>
                  <a:cs typeface="Segoe UI" panose="020B0502040204020203" pitchFamily="34" charset="0"/>
                </a:rPr>
                <a:t> </a:t>
              </a:r>
              <a:r>
                <a:rPr lang="en-US" sz="1100" dirty="0" err="1">
                  <a:solidFill>
                    <a:srgbClr val="000165"/>
                  </a:solidFill>
                  <a:effectLst/>
                  <a:latin typeface="Segoe UI" panose="020B0502040204020203" pitchFamily="34" charset="0"/>
                  <a:ea typeface="Yu Mincho" panose="02020400000000000000" pitchFamily="18" charset="-128"/>
                  <a:cs typeface="Segoe UI" panose="020B0502040204020203" pitchFamily="34" charset="0"/>
                </a:rPr>
                <a:t>memuaskan</a:t>
              </a:r>
              <a:endParaRPr lang="id-ID" sz="1200" dirty="0">
                <a:solidFill>
                  <a:srgbClr val="000165"/>
                </a:solidFill>
                <a:effectLst/>
                <a:latin typeface="Segoe UI" panose="020B0502040204020203" pitchFamily="34" charset="0"/>
                <a:ea typeface="Yu Mincho" panose="02020400000000000000" pitchFamily="18" charset="-128"/>
                <a:cs typeface="Segoe UI" panose="020B0502040204020203" pitchFamily="34" charset="0"/>
              </a:endParaRPr>
            </a:p>
          </p:txBody>
        </p:sp>
        <p:sp>
          <p:nvSpPr>
            <p:cNvPr id="62" name="Rectangle 66">
              <a:extLst>
                <a:ext uri="{FF2B5EF4-FFF2-40B4-BE49-F238E27FC236}">
                  <a16:creationId xmlns="" xmlns:a16="http://schemas.microsoft.com/office/drawing/2014/main" id="{18DDB3B6-F544-481A-8193-87705D6D703D}"/>
                </a:ext>
              </a:extLst>
            </p:cNvPr>
            <p:cNvSpPr/>
            <p:nvPr/>
          </p:nvSpPr>
          <p:spPr>
            <a:xfrm>
              <a:off x="1870076" y="2672722"/>
              <a:ext cx="1417320" cy="52968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1000"/>
                </a:spcAft>
              </a:pPr>
              <a:r>
                <a:rPr lang="en-US" sz="1100" dirty="0" err="1">
                  <a:solidFill>
                    <a:srgbClr val="000165"/>
                  </a:solidFill>
                  <a:effectLst/>
                  <a:latin typeface="Segoe UI" panose="020B0502040204020203" pitchFamily="34" charset="0"/>
                  <a:ea typeface="Yu Mincho" panose="02020400000000000000" pitchFamily="18" charset="-128"/>
                  <a:cs typeface="Segoe UI" panose="020B0502040204020203" pitchFamily="34" charset="0"/>
                </a:rPr>
                <a:t>Mengevaluasi</a:t>
              </a:r>
              <a:r>
                <a:rPr lang="en-US" sz="1100" dirty="0">
                  <a:solidFill>
                    <a:srgbClr val="000165"/>
                  </a:solidFill>
                  <a:effectLst/>
                  <a:latin typeface="Segoe UI" panose="020B0502040204020203" pitchFamily="34" charset="0"/>
                  <a:ea typeface="Yu Mincho" panose="02020400000000000000" pitchFamily="18" charset="-128"/>
                  <a:cs typeface="Segoe UI" panose="020B0502040204020203" pitchFamily="34" charset="0"/>
                </a:rPr>
                <a:t> </a:t>
              </a:r>
              <a:r>
                <a:rPr lang="en-US" sz="1100" dirty="0" err="1">
                  <a:solidFill>
                    <a:srgbClr val="000165"/>
                  </a:solidFill>
                  <a:effectLst/>
                  <a:latin typeface="Segoe UI" panose="020B0502040204020203" pitchFamily="34" charset="0"/>
                  <a:ea typeface="Yu Mincho" panose="02020400000000000000" pitchFamily="18" charset="-128"/>
                  <a:cs typeface="Segoe UI" panose="020B0502040204020203" pitchFamily="34" charset="0"/>
                </a:rPr>
                <a:t>hasil</a:t>
              </a:r>
              <a:r>
                <a:rPr lang="en-US" sz="1100" dirty="0">
                  <a:solidFill>
                    <a:srgbClr val="000165"/>
                  </a:solidFill>
                  <a:effectLst/>
                  <a:latin typeface="Segoe UI" panose="020B0502040204020203" pitchFamily="34" charset="0"/>
                  <a:ea typeface="Yu Mincho" panose="02020400000000000000" pitchFamily="18" charset="-128"/>
                  <a:cs typeface="Segoe UI" panose="020B0502040204020203" pitchFamily="34" charset="0"/>
                </a:rPr>
                <a:t> </a:t>
              </a:r>
              <a:r>
                <a:rPr lang="en-US" sz="1100" i="1" dirty="0">
                  <a:solidFill>
                    <a:srgbClr val="000165"/>
                  </a:solidFill>
                  <a:effectLst/>
                  <a:latin typeface="Segoe UI" panose="020B0502040204020203" pitchFamily="34" charset="0"/>
                  <a:ea typeface="Yu Mincho" panose="02020400000000000000" pitchFamily="18" charset="-128"/>
                  <a:cs typeface="Segoe UI" panose="020B0502040204020203" pitchFamily="34" charset="0"/>
                </a:rPr>
                <a:t>prototype</a:t>
              </a:r>
              <a:r>
                <a:rPr lang="en-US" sz="1100" dirty="0">
                  <a:solidFill>
                    <a:srgbClr val="000165"/>
                  </a:solidFill>
                  <a:effectLst/>
                  <a:latin typeface="Segoe UI" panose="020B0502040204020203" pitchFamily="34" charset="0"/>
                  <a:ea typeface="Yu Mincho" panose="02020400000000000000" pitchFamily="18" charset="-128"/>
                  <a:cs typeface="Segoe UI" panose="020B0502040204020203" pitchFamily="34" charset="0"/>
                </a:rPr>
                <a:t> (</a:t>
              </a:r>
              <a:r>
                <a:rPr lang="en-US" sz="1100" i="1" dirty="0">
                  <a:solidFill>
                    <a:srgbClr val="000165"/>
                  </a:solidFill>
                  <a:effectLst/>
                  <a:latin typeface="Segoe UI" panose="020B0502040204020203" pitchFamily="34" charset="0"/>
                  <a:ea typeface="Yu Mincho" panose="02020400000000000000" pitchFamily="18" charset="-128"/>
                  <a:cs typeface="Segoe UI" panose="020B0502040204020203" pitchFamily="34" charset="0"/>
                </a:rPr>
                <a:t>testing</a:t>
              </a:r>
              <a:r>
                <a:rPr lang="en-US" sz="1100" dirty="0">
                  <a:solidFill>
                    <a:srgbClr val="000165"/>
                  </a:solidFill>
                  <a:effectLst/>
                  <a:latin typeface="Segoe UI" panose="020B0502040204020203" pitchFamily="34" charset="0"/>
                  <a:ea typeface="Yu Mincho" panose="02020400000000000000" pitchFamily="18" charset="-128"/>
                  <a:cs typeface="Segoe UI" panose="020B0502040204020203" pitchFamily="34" charset="0"/>
                </a:rPr>
                <a:t>)</a:t>
              </a:r>
              <a:endParaRPr lang="id-ID" sz="1200" dirty="0">
                <a:solidFill>
                  <a:srgbClr val="000165"/>
                </a:solidFill>
                <a:effectLst/>
                <a:latin typeface="Segoe UI" panose="020B0502040204020203" pitchFamily="34" charset="0"/>
                <a:ea typeface="Yu Mincho" panose="02020400000000000000" pitchFamily="18" charset="-128"/>
                <a:cs typeface="Segoe UI" panose="020B0502040204020203" pitchFamily="34" charset="0"/>
              </a:endParaRPr>
            </a:p>
          </p:txBody>
        </p:sp>
        <p:cxnSp>
          <p:nvCxnSpPr>
            <p:cNvPr id="63" name="Straight Arrow Connector 59">
              <a:extLst>
                <a:ext uri="{FF2B5EF4-FFF2-40B4-BE49-F238E27FC236}">
                  <a16:creationId xmlns="" xmlns:a16="http://schemas.microsoft.com/office/drawing/2014/main" id="{0371E020-78E9-4080-9A0D-414D29BFF91E}"/>
                </a:ext>
              </a:extLst>
            </p:cNvPr>
            <p:cNvCxnSpPr>
              <a:stCxn id="52" idx="3"/>
              <a:endCxn id="53" idx="1"/>
            </p:cNvCxnSpPr>
            <p:nvPr/>
          </p:nvCxnSpPr>
          <p:spPr>
            <a:xfrm>
              <a:off x="3298192" y="2196657"/>
              <a:ext cx="561973" cy="2898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Connector: Elbow 71">
              <a:extLst>
                <a:ext uri="{FF2B5EF4-FFF2-40B4-BE49-F238E27FC236}">
                  <a16:creationId xmlns="" xmlns:a16="http://schemas.microsoft.com/office/drawing/2014/main" id="{EB7EDDD3-DB9E-4BFA-9B4B-30AFAF666414}"/>
                </a:ext>
              </a:extLst>
            </p:cNvPr>
            <p:cNvCxnSpPr>
              <a:stCxn id="62" idx="1"/>
              <a:endCxn id="61" idx="0"/>
            </p:cNvCxnSpPr>
            <p:nvPr/>
          </p:nvCxnSpPr>
          <p:spPr>
            <a:xfrm rot="10800000" flipV="1">
              <a:off x="808645" y="2937563"/>
              <a:ext cx="1061432" cy="1030041"/>
            </a:xfrm>
            <a:prstGeom prst="bentConnector2">
              <a:avLst/>
            </a:prstGeom>
            <a:ln w="19050">
              <a:solidFill>
                <a:schemeClr val="bg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5" name="Rectangle 74">
              <a:extLst>
                <a:ext uri="{FF2B5EF4-FFF2-40B4-BE49-F238E27FC236}">
                  <a16:creationId xmlns="" xmlns:a16="http://schemas.microsoft.com/office/drawing/2014/main" id="{FDDE1136-59F7-48EB-B86B-FA1EC10D8CFA}"/>
                </a:ext>
              </a:extLst>
            </p:cNvPr>
            <p:cNvSpPr/>
            <p:nvPr/>
          </p:nvSpPr>
          <p:spPr>
            <a:xfrm>
              <a:off x="1977396" y="3967604"/>
              <a:ext cx="1605916" cy="529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1000"/>
                </a:spcAft>
              </a:pPr>
              <a:r>
                <a:rPr lang="en-US" sz="1100">
                  <a:solidFill>
                    <a:srgbClr val="000165"/>
                  </a:solidFill>
                  <a:effectLst/>
                  <a:latin typeface="Segoe UI" panose="020B0502040204020203" pitchFamily="34" charset="0"/>
                  <a:ea typeface="Yu Mincho" panose="02020400000000000000" pitchFamily="18" charset="-128"/>
                  <a:cs typeface="Segoe UI" panose="020B0502040204020203" pitchFamily="34" charset="0"/>
                </a:rPr>
                <a:t>Analisis, pengolahan dan perbandingan data</a:t>
              </a:r>
              <a:endParaRPr lang="id-ID" sz="1200">
                <a:solidFill>
                  <a:srgbClr val="000165"/>
                </a:solidFill>
                <a:effectLst/>
                <a:latin typeface="Segoe UI" panose="020B0502040204020203" pitchFamily="34" charset="0"/>
                <a:ea typeface="Yu Mincho" panose="02020400000000000000" pitchFamily="18" charset="-128"/>
                <a:cs typeface="Segoe UI" panose="020B0502040204020203" pitchFamily="34" charset="0"/>
              </a:endParaRPr>
            </a:p>
          </p:txBody>
        </p:sp>
        <p:cxnSp>
          <p:nvCxnSpPr>
            <p:cNvPr id="66" name="Straight Arrow Connector 75">
              <a:extLst>
                <a:ext uri="{FF2B5EF4-FFF2-40B4-BE49-F238E27FC236}">
                  <a16:creationId xmlns="" xmlns:a16="http://schemas.microsoft.com/office/drawing/2014/main" id="{C5DDCA28-6CB0-44E9-81BA-01A327BF9922}"/>
                </a:ext>
              </a:extLst>
            </p:cNvPr>
            <p:cNvCxnSpPr>
              <a:stCxn id="61" idx="3"/>
              <a:endCxn id="65" idx="1"/>
            </p:cNvCxnSpPr>
            <p:nvPr/>
          </p:nvCxnSpPr>
          <p:spPr>
            <a:xfrm flipV="1">
              <a:off x="1375404" y="4232399"/>
              <a:ext cx="601992" cy="46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7" name="Rectangle 76">
              <a:extLst>
                <a:ext uri="{FF2B5EF4-FFF2-40B4-BE49-F238E27FC236}">
                  <a16:creationId xmlns="" xmlns:a16="http://schemas.microsoft.com/office/drawing/2014/main" id="{9A136E10-AEA0-4E60-93BB-76AE1C3B2CC1}"/>
                </a:ext>
              </a:extLst>
            </p:cNvPr>
            <p:cNvSpPr/>
            <p:nvPr/>
          </p:nvSpPr>
          <p:spPr>
            <a:xfrm>
              <a:off x="4143369" y="3967604"/>
              <a:ext cx="1205871" cy="529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1000"/>
                </a:spcAft>
              </a:pPr>
              <a:r>
                <a:rPr lang="en-US" sz="1100">
                  <a:solidFill>
                    <a:srgbClr val="000165"/>
                  </a:solidFill>
                  <a:effectLst/>
                  <a:latin typeface="Segoe UI" panose="020B0502040204020203" pitchFamily="34" charset="0"/>
                  <a:ea typeface="Yu Mincho" panose="02020400000000000000" pitchFamily="18" charset="-128"/>
                  <a:cs typeface="Segoe UI" panose="020B0502040204020203" pitchFamily="34" charset="0"/>
                </a:rPr>
                <a:t>Hasil dan kesimpulan</a:t>
              </a:r>
              <a:endParaRPr lang="id-ID" sz="1200">
                <a:solidFill>
                  <a:srgbClr val="000165"/>
                </a:solidFill>
                <a:effectLst/>
                <a:latin typeface="Segoe UI" panose="020B0502040204020203" pitchFamily="34" charset="0"/>
                <a:ea typeface="Yu Mincho" panose="02020400000000000000" pitchFamily="18" charset="-128"/>
                <a:cs typeface="Segoe UI" panose="020B0502040204020203" pitchFamily="34" charset="0"/>
              </a:endParaRPr>
            </a:p>
          </p:txBody>
        </p:sp>
        <p:cxnSp>
          <p:nvCxnSpPr>
            <p:cNvPr id="68" name="Straight Arrow Connector 77">
              <a:extLst>
                <a:ext uri="{FF2B5EF4-FFF2-40B4-BE49-F238E27FC236}">
                  <a16:creationId xmlns="" xmlns:a16="http://schemas.microsoft.com/office/drawing/2014/main" id="{61DD6188-353E-4F89-8356-E5FE13B33DD1}"/>
                </a:ext>
              </a:extLst>
            </p:cNvPr>
            <p:cNvCxnSpPr>
              <a:stCxn id="65" idx="3"/>
              <a:endCxn id="67" idx="1"/>
            </p:cNvCxnSpPr>
            <p:nvPr/>
          </p:nvCxnSpPr>
          <p:spPr>
            <a:xfrm>
              <a:off x="3583312" y="4232399"/>
              <a:ext cx="560057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9" name="Straight Arrow Connector 78">
              <a:extLst>
                <a:ext uri="{FF2B5EF4-FFF2-40B4-BE49-F238E27FC236}">
                  <a16:creationId xmlns="" xmlns:a16="http://schemas.microsoft.com/office/drawing/2014/main" id="{99A812BC-2ED8-4CCB-9E56-57BED1C097A6}"/>
                </a:ext>
              </a:extLst>
            </p:cNvPr>
            <p:cNvCxnSpPr>
              <a:stCxn id="58" idx="1"/>
              <a:endCxn id="62" idx="3"/>
            </p:cNvCxnSpPr>
            <p:nvPr/>
          </p:nvCxnSpPr>
          <p:spPr>
            <a:xfrm flipH="1" flipV="1">
              <a:off x="3287396" y="2937563"/>
              <a:ext cx="241935" cy="589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0" name="Straight Arrow Connector 79">
              <a:extLst>
                <a:ext uri="{FF2B5EF4-FFF2-40B4-BE49-F238E27FC236}">
                  <a16:creationId xmlns="" xmlns:a16="http://schemas.microsoft.com/office/drawing/2014/main" id="{092813DB-922F-4975-87B3-0A85309FBBFD}"/>
                </a:ext>
              </a:extLst>
            </p:cNvPr>
            <p:cNvCxnSpPr>
              <a:stCxn id="62" idx="0"/>
              <a:endCxn id="52" idx="2"/>
            </p:cNvCxnSpPr>
            <p:nvPr/>
          </p:nvCxnSpPr>
          <p:spPr>
            <a:xfrm flipH="1" flipV="1">
              <a:off x="2576514" y="2467167"/>
              <a:ext cx="2222" cy="205555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2050" name="Picture 2">
            <a:extLst>
              <a:ext uri="{FF2B5EF4-FFF2-40B4-BE49-F238E27FC236}">
                <a16:creationId xmlns="" xmlns:a16="http://schemas.microsoft.com/office/drawing/2014/main" id="{D898DCA6-3ABA-4AA0-B8CA-4AC3E45241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2308" b="98291" l="917" r="98417">
                        <a14:foregroundMark x1="24000" y1="7607" x2="53667" y2="6410"/>
                        <a14:foregroundMark x1="82583" y1="9402" x2="91083" y2="15641"/>
                        <a14:foregroundMark x1="92833" y1="40513" x2="90167" y2="68291"/>
                        <a14:foregroundMark x1="36833" y1="14017" x2="36833" y2="14017"/>
                        <a14:foregroundMark x1="70417" y1="12479" x2="30083" y2="16923"/>
                        <a14:foregroundMark x1="11167" y1="22735" x2="917" y2="50513"/>
                        <a14:foregroundMark x1="13917" y1="8718" x2="10500" y2="23077"/>
                        <a14:foregroundMark x1="7000" y1="13162" x2="69583" y2="7094"/>
                        <a14:foregroundMark x1="69583" y1="7094" x2="90583" y2="11538"/>
                        <a14:foregroundMark x1="92083" y1="12222" x2="84750" y2="5983"/>
                        <a14:foregroundMark x1="84750" y1="5983" x2="18750" y2="2308"/>
                        <a14:foregroundMark x1="93167" y1="18632" x2="97417" y2="79402"/>
                        <a14:foregroundMark x1="97417" y1="79402" x2="91500" y2="94615"/>
                        <a14:foregroundMark x1="91500" y1="94615" x2="63417" y2="98376"/>
                        <a14:foregroundMark x1="63417" y1="98376" x2="55917" y2="89829"/>
                        <a14:foregroundMark x1="55917" y1="89829" x2="29500" y2="72821"/>
                        <a14:foregroundMark x1="29500" y1="72821" x2="19167" y2="84017"/>
                        <a14:foregroundMark x1="19167" y1="84017" x2="5500" y2="67265"/>
                        <a14:foregroundMark x1="5500" y1="67265" x2="7917" y2="45556"/>
                        <a14:foregroundMark x1="7917" y1="45556" x2="9250" y2="44615"/>
                        <a14:foregroundMark x1="73083" y1="25214" x2="52167" y2="42222"/>
                        <a14:foregroundMark x1="52167" y1="42222" x2="49583" y2="50598"/>
                        <a14:foregroundMark x1="49583" y1="50598" x2="58667" y2="72564"/>
                        <a14:foregroundMark x1="71167" y1="50171" x2="71667" y2="58632"/>
                        <a14:foregroundMark x1="93667" y1="12051" x2="96167" y2="81538"/>
                        <a14:foregroundMark x1="96167" y1="81538" x2="95750" y2="84274"/>
                        <a14:foregroundMark x1="18917" y1="81282" x2="13750" y2="75983"/>
                        <a14:foregroundMark x1="13750" y1="75983" x2="10833" y2="69487"/>
                        <a14:foregroundMark x1="10833" y1="69487" x2="15500" y2="74444"/>
                        <a14:foregroundMark x1="16000" y1="71111" x2="11167" y2="79231"/>
                        <a14:foregroundMark x1="11167" y1="79231" x2="14417" y2="78376"/>
                        <a14:foregroundMark x1="16167" y1="71282" x2="15667" y2="71282"/>
                        <a14:foregroundMark x1="96250" y1="14444" x2="98417" y2="22051"/>
                        <a14:foregroundMark x1="98417" y1="22051" x2="95583" y2="80855"/>
                        <a14:foregroundMark x1="95583" y1="80855" x2="95583" y2="80855"/>
                        <a14:backgroundMark x1="24333" y1="36838" x2="40583" y2="54615"/>
                        <a14:backgroundMark x1="42000" y1="39316" x2="27583" y2="63248"/>
                        <a14:backgroundMark x1="38417" y1="38034" x2="24500" y2="65385"/>
                        <a14:backgroundMark x1="43250" y1="31282" x2="15679" y2="70931"/>
                        <a14:backgroundMark x1="34417" y1="44444" x2="32167" y2="55299"/>
                        <a14:backgroundMark x1="29333" y1="54017" x2="29333" y2="54017"/>
                        <a14:backgroundMark x1="31583" y1="44786" x2="31583" y2="44786"/>
                        <a14:backgroundMark x1="29333" y1="43419" x2="35083" y2="51026"/>
                        <a14:backgroundMark x1="43750" y1="37009" x2="29500" y2="56154"/>
                        <a14:backgroundMark x1="61750" y1="42137" x2="57583" y2="52308"/>
                      </a14:backgroundRemoval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8533" y="3218152"/>
            <a:ext cx="798920" cy="778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4" name="Grup 73">
            <a:extLst>
              <a:ext uri="{FF2B5EF4-FFF2-40B4-BE49-F238E27FC236}">
                <a16:creationId xmlns="" xmlns:a16="http://schemas.microsoft.com/office/drawing/2014/main" id="{FA9AAC26-9AE0-40EF-A84F-692B5B244DBD}"/>
              </a:ext>
            </a:extLst>
          </p:cNvPr>
          <p:cNvGrpSpPr/>
          <p:nvPr/>
        </p:nvGrpSpPr>
        <p:grpSpPr>
          <a:xfrm>
            <a:off x="9308836" y="4750676"/>
            <a:ext cx="1018959" cy="1018959"/>
            <a:chOff x="9695416" y="4357396"/>
            <a:chExt cx="1018959" cy="1018959"/>
          </a:xfrm>
        </p:grpSpPr>
        <p:sp>
          <p:nvSpPr>
            <p:cNvPr id="73" name="Oval 72">
              <a:extLst>
                <a:ext uri="{FF2B5EF4-FFF2-40B4-BE49-F238E27FC236}">
                  <a16:creationId xmlns="" xmlns:a16="http://schemas.microsoft.com/office/drawing/2014/main" id="{516392CB-076F-4C4E-B495-B107A3083546}"/>
                </a:ext>
              </a:extLst>
            </p:cNvPr>
            <p:cNvSpPr/>
            <p:nvPr/>
          </p:nvSpPr>
          <p:spPr>
            <a:xfrm>
              <a:off x="9695416" y="4357396"/>
              <a:ext cx="1018959" cy="101895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pic>
          <p:nvPicPr>
            <p:cNvPr id="2052" name="Picture 4" descr="Microsoft Excel Logo - PNG and Vector - Logo Download">
              <a:extLst>
                <a:ext uri="{FF2B5EF4-FFF2-40B4-BE49-F238E27FC236}">
                  <a16:creationId xmlns="" xmlns:a16="http://schemas.microsoft.com/office/drawing/2014/main" id="{BEC3D187-0DCA-46F4-9654-40B28C0727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51687" y="4571783"/>
              <a:ext cx="658544" cy="612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9" name="Kotak Teks 78">
            <a:extLst>
              <a:ext uri="{FF2B5EF4-FFF2-40B4-BE49-F238E27FC236}">
                <a16:creationId xmlns="" xmlns:a16="http://schemas.microsoft.com/office/drawing/2014/main" id="{5DB5E29D-6174-403D-84EA-E3788119E8EB}"/>
              </a:ext>
            </a:extLst>
          </p:cNvPr>
          <p:cNvSpPr txBox="1"/>
          <p:nvPr/>
        </p:nvSpPr>
        <p:spPr>
          <a:xfrm>
            <a:off x="9193220" y="4101201"/>
            <a:ext cx="12023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Perancangan</a:t>
            </a:r>
          </a:p>
          <a:p>
            <a:pPr algn="ctr"/>
            <a:r>
              <a:rPr lang="id-ID" sz="1400" b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prototype</a:t>
            </a:r>
            <a:endParaRPr lang="id-ID" sz="14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2" name="Kotak Teks 81">
            <a:extLst>
              <a:ext uri="{FF2B5EF4-FFF2-40B4-BE49-F238E27FC236}">
                <a16:creationId xmlns="" xmlns:a16="http://schemas.microsoft.com/office/drawing/2014/main" id="{E393EEE8-2BBE-4759-828F-3CA401D85F15}"/>
              </a:ext>
            </a:extLst>
          </p:cNvPr>
          <p:cNvSpPr txBox="1"/>
          <p:nvPr/>
        </p:nvSpPr>
        <p:spPr>
          <a:xfrm>
            <a:off x="8847056" y="5887544"/>
            <a:ext cx="190936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Pengolahan </a:t>
            </a:r>
            <a:r>
              <a:rPr lang="id-ID" sz="1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</a:t>
            </a:r>
          </a:p>
          <a:p>
            <a:pPr algn="ctr"/>
            <a:r>
              <a:rPr lang="id-ID" sz="1400" b="1" i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usability</a:t>
            </a:r>
            <a:r>
              <a:rPr lang="id-ID" sz="1400" b="1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testing</a:t>
            </a:r>
          </a:p>
          <a:p>
            <a:pPr algn="ctr"/>
            <a:r>
              <a:rPr lang="id-ID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aplikasi dan </a:t>
            </a:r>
            <a:r>
              <a:rPr lang="id-ID" sz="1400" i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prototype</a:t>
            </a:r>
            <a:endParaRPr lang="id-ID" sz="1400" b="1" i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060" name="Picture 12" descr="Google Forms [ Download - Logo - icon ] png svg">
            <a:extLst>
              <a:ext uri="{FF2B5EF4-FFF2-40B4-BE49-F238E27FC236}">
                <a16:creationId xmlns="" xmlns:a16="http://schemas.microsoft.com/office/drawing/2014/main" id="{DF0C05E8-9152-4B44-9844-4472067F8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500" b="99000" l="10000" r="90000">
                        <a14:foregroundMark x1="23500" y1="7667" x2="46167" y2="6833"/>
                        <a14:foregroundMark x1="31500" y1="1667" x2="41833" y2="2000"/>
                        <a14:foregroundMark x1="22667" y1="74333" x2="34000" y2="85833"/>
                        <a14:foregroundMark x1="34000" y1="85833" x2="66833" y2="90333"/>
                        <a14:foregroundMark x1="66833" y1="90333" x2="80833" y2="76500"/>
                        <a14:foregroundMark x1="80833" y1="76500" x2="58333" y2="87167"/>
                        <a14:foregroundMark x1="58333" y1="87167" x2="42667" y2="83833"/>
                        <a14:foregroundMark x1="42667" y1="83833" x2="39167" y2="73667"/>
                        <a14:foregroundMark x1="39167" y1="73667" x2="39167" y2="72500"/>
                        <a14:foregroundMark x1="37500" y1="86167" x2="42000" y2="94833"/>
                        <a14:foregroundMark x1="42000" y1="94833" x2="54500" y2="96000"/>
                        <a14:foregroundMark x1="54500" y1="96000" x2="58667" y2="95333"/>
                        <a14:foregroundMark x1="49000" y1="90500" x2="46167" y2="99000"/>
                        <a14:foregroundMark x1="66833" y1="9833" x2="60667" y2="2000"/>
                        <a14:foregroundMark x1="60667" y1="2000" x2="58167" y2="500"/>
                        <a14:foregroundMark x1="55667" y1="12667" x2="84500" y2="46667"/>
                        <a14:foregroundMark x1="84500" y1="46667" x2="84667" y2="53333"/>
                        <a14:backgroundMark x1="32167" y1="45333" x2="32167" y2="44333"/>
                        <a14:backgroundMark x1="33333" y1="55667" x2="32167" y2="58000"/>
                        <a14:backgroundMark x1="32833" y1="71667" x2="31667" y2="71667"/>
                        <a14:backgroundMark x1="47167" y1="45333" x2="54000" y2="45500"/>
                        <a14:backgroundMark x1="48500" y1="59500" x2="52500" y2="59833"/>
                        <a14:backgroundMark x1="48167" y1="71000" x2="55500" y2="72000"/>
                      </a14:backgroundRemoval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0473" y="1132265"/>
            <a:ext cx="910722" cy="910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7" name="Kotak Teks 86">
            <a:extLst>
              <a:ext uri="{FF2B5EF4-FFF2-40B4-BE49-F238E27FC236}">
                <a16:creationId xmlns="" xmlns:a16="http://schemas.microsoft.com/office/drawing/2014/main" id="{997D02CD-0D30-4B19-9620-16AABD69E82B}"/>
              </a:ext>
            </a:extLst>
          </p:cNvPr>
          <p:cNvSpPr txBox="1"/>
          <p:nvPr/>
        </p:nvSpPr>
        <p:spPr>
          <a:xfrm>
            <a:off x="8653034" y="2160896"/>
            <a:ext cx="228268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Pengambilan</a:t>
            </a:r>
            <a:r>
              <a:rPr lang="id-ID" sz="1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data </a:t>
            </a:r>
            <a:r>
              <a:rPr lang="id-ID" sz="1400" b="1" i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user</a:t>
            </a:r>
            <a:r>
              <a:rPr lang="id-ID" sz="1400" b="1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id-ID" sz="1400" b="1" i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feedback</a:t>
            </a:r>
            <a:r>
              <a:rPr lang="id-ID" sz="1400" b="1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id-ID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Terhadap aplikasi dan </a:t>
            </a:r>
            <a:r>
              <a:rPr lang="id-ID" sz="1400" i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prototype</a:t>
            </a:r>
            <a:r>
              <a:rPr lang="id-ID" sz="14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id-ID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dengan metode NAU</a:t>
            </a:r>
          </a:p>
        </p:txBody>
      </p:sp>
    </p:spTree>
    <p:extLst>
      <p:ext uri="{BB962C8B-B14F-4D97-AF65-F5344CB8AC3E}">
        <p14:creationId xmlns:p14="http://schemas.microsoft.com/office/powerpoint/2010/main" val="1021098057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>
        <p159:morph option="byChar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24000" decel="7466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accel="15000" decel="85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20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20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accel="15000" decel="85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accel="15000" decel="85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accel="15000" decel="85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accel="15000" decel="85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accel="15000" decel="85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/>
      <p:bldP spid="82" grpId="0"/>
      <p:bldP spid="8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ersegi Panjang: Sudut Lengkung 38">
            <a:extLst>
              <a:ext uri="{FF2B5EF4-FFF2-40B4-BE49-F238E27FC236}">
                <a16:creationId xmlns="" xmlns:a16="http://schemas.microsoft.com/office/drawing/2014/main" id="{F38A3158-C814-4C01-B120-F04758EB9C2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pic>
        <p:nvPicPr>
          <p:cNvPr id="8" name="Grafik 7">
            <a:hlinkClick r:id="rId2" action="ppaction://hlinksldjump"/>
            <a:extLst>
              <a:ext uri="{FF2B5EF4-FFF2-40B4-BE49-F238E27FC236}">
                <a16:creationId xmlns="" xmlns:a16="http://schemas.microsoft.com/office/drawing/2014/main" id="{B6DC7543-2432-4315-816A-21CF84830C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0532" y="530074"/>
            <a:ext cx="133668" cy="222780"/>
          </a:xfrm>
          <a:prstGeom prst="rect">
            <a:avLst/>
          </a:prstGeom>
        </p:spPr>
      </p:pic>
      <p:pic>
        <p:nvPicPr>
          <p:cNvPr id="37" name="Grafik 2" descr="Ponsel Pintar">
            <a:extLst>
              <a:ext uri="{FF2B5EF4-FFF2-40B4-BE49-F238E27FC236}">
                <a16:creationId xmlns="" xmlns:a16="http://schemas.microsoft.com/office/drawing/2014/main" id="{0FE0534B-E40E-4EAD-AFF3-8BF512B7299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666750" y="392862"/>
            <a:ext cx="466725" cy="466725"/>
          </a:xfrm>
          <a:prstGeom prst="rect">
            <a:avLst/>
          </a:prstGeom>
        </p:spPr>
      </p:pic>
      <p:sp>
        <p:nvSpPr>
          <p:cNvPr id="38" name="Kotak Teks 3">
            <a:extLst>
              <a:ext uri="{FF2B5EF4-FFF2-40B4-BE49-F238E27FC236}">
                <a16:creationId xmlns="" xmlns:a16="http://schemas.microsoft.com/office/drawing/2014/main" id="{EB1AE104-199A-45F5-BCC5-B070E3441B4B}"/>
              </a:ext>
            </a:extLst>
          </p:cNvPr>
          <p:cNvSpPr txBox="1"/>
          <p:nvPr/>
        </p:nvSpPr>
        <p:spPr>
          <a:xfrm>
            <a:off x="1162050" y="364614"/>
            <a:ext cx="40444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2800" b="1" dirty="0">
                <a:solidFill>
                  <a:schemeClr val="bg1"/>
                </a:solidFill>
              </a:rPr>
              <a:t>HASIL DAN PEMBAHASAN</a:t>
            </a:r>
          </a:p>
        </p:txBody>
      </p:sp>
      <p:graphicFrame>
        <p:nvGraphicFramePr>
          <p:cNvPr id="2" name="Tabel 1">
            <a:extLst>
              <a:ext uri="{FF2B5EF4-FFF2-40B4-BE49-F238E27FC236}">
                <a16:creationId xmlns="" xmlns:a16="http://schemas.microsoft.com/office/drawing/2014/main" id="{61A4F93D-2EF4-4A86-9679-7583F37423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550251"/>
              </p:ext>
            </p:extLst>
          </p:nvPr>
        </p:nvGraphicFramePr>
        <p:xfrm>
          <a:off x="666750" y="1256636"/>
          <a:ext cx="7125082" cy="464034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96907">
                  <a:extLst>
                    <a:ext uri="{9D8B030D-6E8A-4147-A177-3AD203B41FA5}">
                      <a16:colId xmlns="" xmlns:a16="http://schemas.microsoft.com/office/drawing/2014/main" val="934115339"/>
                    </a:ext>
                  </a:extLst>
                </a:gridCol>
                <a:gridCol w="408545">
                  <a:extLst>
                    <a:ext uri="{9D8B030D-6E8A-4147-A177-3AD203B41FA5}">
                      <a16:colId xmlns="" xmlns:a16="http://schemas.microsoft.com/office/drawing/2014/main" val="2960641997"/>
                    </a:ext>
                  </a:extLst>
                </a:gridCol>
                <a:gridCol w="408545">
                  <a:extLst>
                    <a:ext uri="{9D8B030D-6E8A-4147-A177-3AD203B41FA5}">
                      <a16:colId xmlns="" xmlns:a16="http://schemas.microsoft.com/office/drawing/2014/main" val="2052692337"/>
                    </a:ext>
                  </a:extLst>
                </a:gridCol>
                <a:gridCol w="408545">
                  <a:extLst>
                    <a:ext uri="{9D8B030D-6E8A-4147-A177-3AD203B41FA5}">
                      <a16:colId xmlns="" xmlns:a16="http://schemas.microsoft.com/office/drawing/2014/main" val="4272920323"/>
                    </a:ext>
                  </a:extLst>
                </a:gridCol>
                <a:gridCol w="408545">
                  <a:extLst>
                    <a:ext uri="{9D8B030D-6E8A-4147-A177-3AD203B41FA5}">
                      <a16:colId xmlns="" xmlns:a16="http://schemas.microsoft.com/office/drawing/2014/main" val="3980374342"/>
                    </a:ext>
                  </a:extLst>
                </a:gridCol>
                <a:gridCol w="408545">
                  <a:extLst>
                    <a:ext uri="{9D8B030D-6E8A-4147-A177-3AD203B41FA5}">
                      <a16:colId xmlns="" xmlns:a16="http://schemas.microsoft.com/office/drawing/2014/main" val="2350754438"/>
                    </a:ext>
                  </a:extLst>
                </a:gridCol>
                <a:gridCol w="408545">
                  <a:extLst>
                    <a:ext uri="{9D8B030D-6E8A-4147-A177-3AD203B41FA5}">
                      <a16:colId xmlns="" xmlns:a16="http://schemas.microsoft.com/office/drawing/2014/main" val="1843003761"/>
                    </a:ext>
                  </a:extLst>
                </a:gridCol>
                <a:gridCol w="408545">
                  <a:extLst>
                    <a:ext uri="{9D8B030D-6E8A-4147-A177-3AD203B41FA5}">
                      <a16:colId xmlns="" xmlns:a16="http://schemas.microsoft.com/office/drawing/2014/main" val="3952282206"/>
                    </a:ext>
                  </a:extLst>
                </a:gridCol>
                <a:gridCol w="408545">
                  <a:extLst>
                    <a:ext uri="{9D8B030D-6E8A-4147-A177-3AD203B41FA5}">
                      <a16:colId xmlns="" xmlns:a16="http://schemas.microsoft.com/office/drawing/2014/main" val="1156068913"/>
                    </a:ext>
                  </a:extLst>
                </a:gridCol>
                <a:gridCol w="408545">
                  <a:extLst>
                    <a:ext uri="{9D8B030D-6E8A-4147-A177-3AD203B41FA5}">
                      <a16:colId xmlns="" xmlns:a16="http://schemas.microsoft.com/office/drawing/2014/main" val="1881874423"/>
                    </a:ext>
                  </a:extLst>
                </a:gridCol>
                <a:gridCol w="408545">
                  <a:extLst>
                    <a:ext uri="{9D8B030D-6E8A-4147-A177-3AD203B41FA5}">
                      <a16:colId xmlns="" xmlns:a16="http://schemas.microsoft.com/office/drawing/2014/main" val="406058024"/>
                    </a:ext>
                  </a:extLst>
                </a:gridCol>
                <a:gridCol w="408545">
                  <a:extLst>
                    <a:ext uri="{9D8B030D-6E8A-4147-A177-3AD203B41FA5}">
                      <a16:colId xmlns="" xmlns:a16="http://schemas.microsoft.com/office/drawing/2014/main" val="1951566414"/>
                    </a:ext>
                  </a:extLst>
                </a:gridCol>
                <a:gridCol w="408545">
                  <a:extLst>
                    <a:ext uri="{9D8B030D-6E8A-4147-A177-3AD203B41FA5}">
                      <a16:colId xmlns="" xmlns:a16="http://schemas.microsoft.com/office/drawing/2014/main" val="140830100"/>
                    </a:ext>
                  </a:extLst>
                </a:gridCol>
                <a:gridCol w="408545">
                  <a:extLst>
                    <a:ext uri="{9D8B030D-6E8A-4147-A177-3AD203B41FA5}">
                      <a16:colId xmlns="" xmlns:a16="http://schemas.microsoft.com/office/drawing/2014/main" val="3665971011"/>
                    </a:ext>
                  </a:extLst>
                </a:gridCol>
                <a:gridCol w="408545">
                  <a:extLst>
                    <a:ext uri="{9D8B030D-6E8A-4147-A177-3AD203B41FA5}">
                      <a16:colId xmlns="" xmlns:a16="http://schemas.microsoft.com/office/drawing/2014/main" val="1035302940"/>
                    </a:ext>
                  </a:extLst>
                </a:gridCol>
                <a:gridCol w="408545">
                  <a:extLst>
                    <a:ext uri="{9D8B030D-6E8A-4147-A177-3AD203B41FA5}">
                      <a16:colId xmlns="" xmlns:a16="http://schemas.microsoft.com/office/drawing/2014/main" val="2103561050"/>
                    </a:ext>
                  </a:extLst>
                </a:gridCol>
              </a:tblGrid>
              <a:tr h="290996">
                <a:tc rowSpan="3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id-ID" sz="1100" dirty="0">
                          <a:effectLst/>
                        </a:rPr>
                        <a:t>Responden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86475" marR="86475" marT="43238" marB="43238" anchor="ctr"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165"/>
                    </a:solidFill>
                  </a:tcPr>
                </a:tc>
                <a:tc gridSpan="15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id-ID" sz="1200" dirty="0">
                          <a:effectLst/>
                        </a:rPr>
                        <a:t>Pernyataan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86475" marR="86475" marT="43238" marB="43238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16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endParaRPr lang="id-ID" sz="12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86475" marR="86475" marT="43238" marB="43238" anchor="ctr">
                    <a:lnL w="190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16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81063627"/>
                  </a:ext>
                </a:extLst>
              </a:tr>
              <a:tr h="276583"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id-ID" sz="1100" i="1" dirty="0" err="1">
                          <a:effectLst/>
                        </a:rPr>
                        <a:t>Learnability</a:t>
                      </a:r>
                      <a:endParaRPr lang="id-ID" sz="1700" i="1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86475" marR="86475" marT="43238" marB="43238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id-ID" sz="1100" i="1" dirty="0" err="1">
                          <a:effectLst/>
                        </a:rPr>
                        <a:t>Efficiency</a:t>
                      </a:r>
                      <a:endParaRPr lang="id-ID" sz="1700" i="1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86475" marR="86475" marT="43238" marB="43238" anchor="ctr">
                    <a:lnL w="190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id-ID" sz="1100" i="1" dirty="0" err="1">
                          <a:effectLst/>
                        </a:rPr>
                        <a:t>Memorability</a:t>
                      </a:r>
                      <a:endParaRPr lang="id-ID" sz="1700" i="1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86475" marR="86475" marT="43238" marB="43238" anchor="ctr">
                    <a:lnL w="190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E3F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en-US" sz="1100" i="1" dirty="0">
                          <a:effectLst/>
                        </a:rPr>
                        <a:t>Few </a:t>
                      </a:r>
                      <a:r>
                        <a:rPr lang="id-ID" sz="1100" i="1" dirty="0" err="1">
                          <a:effectLst/>
                        </a:rPr>
                        <a:t>Errors</a:t>
                      </a:r>
                      <a:endParaRPr lang="id-ID" sz="1700" i="1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86475" marR="86475" marT="43238" marB="43238" anchor="ctr">
                    <a:lnL w="190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id-ID" sz="1100" i="1" dirty="0" err="1">
                          <a:effectLst/>
                        </a:rPr>
                        <a:t>Satisfaction</a:t>
                      </a:r>
                      <a:endParaRPr lang="id-ID" sz="1700" i="1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86475" marR="86475" marT="43238" marB="43238" anchor="ctr">
                    <a:lnL w="190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881718472"/>
                  </a:ext>
                </a:extLst>
              </a:tr>
              <a:tr h="254548"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id-ID" sz="1200" dirty="0">
                          <a:effectLst/>
                        </a:rPr>
                        <a:t>1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70971" marR="70971" marT="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id-ID" sz="1200" dirty="0">
                          <a:effectLst/>
                        </a:rPr>
                        <a:t>2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70971" marR="70971" marT="0" marB="0" anchor="ctr">
                    <a:lnL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id-ID" sz="1200" dirty="0">
                          <a:effectLst/>
                        </a:rPr>
                        <a:t>3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70971" marR="70971" marT="0" marB="0" anchor="ctr">
                    <a:lnL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id-ID" sz="1200">
                          <a:effectLst/>
                        </a:rPr>
                        <a:t>4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70971" marR="70971" marT="0" marB="0" anchor="ctr">
                    <a:lnL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id-ID" sz="1200" dirty="0">
                          <a:effectLst/>
                        </a:rPr>
                        <a:t>5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70971" marR="70971" marT="0" marB="0" anchor="ctr">
                    <a:lnL w="190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id-ID" sz="1200">
                          <a:effectLst/>
                        </a:rPr>
                        <a:t>6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70971" marR="70971" marT="0" marB="0" anchor="ctr">
                    <a:lnL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id-ID" sz="1200" dirty="0">
                          <a:effectLst/>
                        </a:rPr>
                        <a:t>7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70971" marR="70971" marT="0" marB="0" anchor="ctr">
                    <a:lnL w="190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E3F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id-ID" sz="1200" dirty="0">
                          <a:effectLst/>
                        </a:rPr>
                        <a:t>8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70971" marR="70971" marT="0" marB="0" anchor="ctr">
                    <a:lnL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E3F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id-ID" sz="1200">
                          <a:effectLst/>
                        </a:rPr>
                        <a:t>9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70971" marR="70971" marT="0" marB="0" anchor="ctr">
                    <a:lnL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E3F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id-ID" sz="1200" dirty="0">
                          <a:effectLst/>
                        </a:rPr>
                        <a:t>10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70971" marR="70971" marT="0" marB="0" anchor="ctr">
                    <a:lnL w="190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id-ID" sz="1200" dirty="0">
                          <a:effectLst/>
                        </a:rPr>
                        <a:t>11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70971" marR="70971" marT="0" marB="0" anchor="ctr">
                    <a:lnL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id-ID" sz="1200">
                          <a:effectLst/>
                        </a:rPr>
                        <a:t>12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70971" marR="70971" marT="0" marB="0" anchor="ctr">
                    <a:lnL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id-ID" sz="1200" dirty="0">
                          <a:effectLst/>
                        </a:rPr>
                        <a:t>13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70971" marR="70971" marT="0" marB="0" anchor="ctr">
                    <a:lnL w="190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id-ID" sz="1200" dirty="0">
                          <a:effectLst/>
                        </a:rPr>
                        <a:t>14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70971" marR="70971" marT="0" marB="0" anchor="ctr">
                    <a:lnL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id-ID" sz="1200">
                          <a:effectLst/>
                        </a:rPr>
                        <a:t>15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70971" marR="70971" marT="0" marB="0" anchor="ctr">
                    <a:lnL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47485873"/>
                  </a:ext>
                </a:extLst>
              </a:tr>
              <a:tr h="25454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id-ID" sz="1200" dirty="0">
                          <a:effectLst/>
                        </a:rPr>
                        <a:t>R01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70971" marR="70971" marT="0" marB="0" anchor="ctr"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016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id-ID" sz="1200" dirty="0">
                          <a:effectLst/>
                        </a:rPr>
                        <a:t>3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70971" marR="70971" marT="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id-ID" sz="1200">
                          <a:effectLst/>
                        </a:rPr>
                        <a:t>3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70971" marR="70971" marT="0" marB="0" anchor="ctr">
                    <a:lnL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id-ID" sz="1200" dirty="0">
                          <a:effectLst/>
                        </a:rPr>
                        <a:t>4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70971" marR="70971" marT="0" marB="0" anchor="ctr">
                    <a:lnL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id-ID" sz="1200" dirty="0">
                          <a:effectLst/>
                        </a:rPr>
                        <a:t>2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70971" marR="70971" marT="0" marB="0" anchor="ctr">
                    <a:lnL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id-ID" sz="1200" dirty="0">
                          <a:effectLst/>
                        </a:rPr>
                        <a:t>2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70971" marR="70971" marT="0" marB="0" anchor="ctr">
                    <a:lnL w="190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id-ID" sz="1200" dirty="0">
                          <a:effectLst/>
                        </a:rPr>
                        <a:t>1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70971" marR="70971" marT="0" marB="0" anchor="ctr">
                    <a:lnL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id-ID" sz="1200">
                          <a:effectLst/>
                        </a:rPr>
                        <a:t>4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70971" marR="70971" marT="0" marB="0" anchor="ctr">
                    <a:lnL w="190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E3F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id-ID" sz="1200">
                          <a:effectLst/>
                        </a:rPr>
                        <a:t>3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70971" marR="70971" marT="0" marB="0" anchor="ctr">
                    <a:lnL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E3F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id-ID" sz="1200">
                          <a:effectLst/>
                        </a:rPr>
                        <a:t>3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70971" marR="70971" marT="0" marB="0" anchor="ctr">
                    <a:lnL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E3F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id-ID" sz="1200">
                          <a:effectLst/>
                        </a:rPr>
                        <a:t>2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70971" marR="70971" marT="0" marB="0" anchor="ctr">
                    <a:lnL w="190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id-ID" sz="1200">
                          <a:effectLst/>
                        </a:rPr>
                        <a:t>3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70971" marR="70971" marT="0" marB="0" anchor="ctr">
                    <a:lnL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id-ID" sz="1200">
                          <a:effectLst/>
                        </a:rPr>
                        <a:t>3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70971" marR="70971" marT="0" marB="0" anchor="ctr">
                    <a:lnL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id-ID" sz="1200">
                          <a:effectLst/>
                        </a:rPr>
                        <a:t>1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70971" marR="70971" marT="0" marB="0" anchor="ctr">
                    <a:lnL w="190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id-ID" sz="1200" dirty="0">
                          <a:effectLst/>
                        </a:rPr>
                        <a:t>2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70971" marR="70971" marT="0" marB="0" anchor="ctr">
                    <a:lnL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id-ID" sz="1200">
                          <a:effectLst/>
                        </a:rPr>
                        <a:t>3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70971" marR="70971" marT="0" marB="0" anchor="ctr">
                    <a:lnL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4111826225"/>
                  </a:ext>
                </a:extLst>
              </a:tr>
              <a:tr h="25454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id-ID" sz="1200" dirty="0">
                          <a:effectLst/>
                        </a:rPr>
                        <a:t>R02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70971" marR="70971" marT="0" marB="0" anchor="ctr"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0016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id-ID" sz="1200" dirty="0">
                          <a:effectLst/>
                        </a:rPr>
                        <a:t>4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70971" marR="70971" marT="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id-ID" sz="1200" dirty="0">
                          <a:effectLst/>
                        </a:rPr>
                        <a:t>4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70971" marR="70971" marT="0" marB="0" anchor="ctr">
                    <a:lnL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id-ID" sz="1200" dirty="0">
                          <a:effectLst/>
                        </a:rPr>
                        <a:t>4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70971" marR="70971" marT="0" marB="0" anchor="ctr">
                    <a:lnL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id-ID" sz="1200" dirty="0">
                          <a:effectLst/>
                        </a:rPr>
                        <a:t>4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70971" marR="70971" marT="0" marB="0" anchor="ctr">
                    <a:lnL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id-ID" sz="1200">
                          <a:effectLst/>
                        </a:rPr>
                        <a:t>2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70971" marR="70971" marT="0" marB="0" anchor="ctr">
                    <a:lnL w="190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id-ID" sz="1200">
                          <a:effectLst/>
                        </a:rPr>
                        <a:t>3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70971" marR="70971" marT="0" marB="0" anchor="ctr">
                    <a:lnL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id-ID" sz="1200" dirty="0">
                          <a:effectLst/>
                        </a:rPr>
                        <a:t>4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70971" marR="70971" marT="0" marB="0" anchor="ctr">
                    <a:lnL w="190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E3F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id-ID" sz="1200">
                          <a:effectLst/>
                        </a:rPr>
                        <a:t>4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70971" marR="70971" marT="0" marB="0" anchor="ctr">
                    <a:lnL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E3F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id-ID" sz="1200">
                          <a:effectLst/>
                        </a:rPr>
                        <a:t>4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70971" marR="70971" marT="0" marB="0" anchor="ctr">
                    <a:lnL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E3F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id-ID" sz="1200">
                          <a:effectLst/>
                        </a:rPr>
                        <a:t>3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70971" marR="70971" marT="0" marB="0" anchor="ctr">
                    <a:lnL w="190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id-ID" sz="1200" dirty="0">
                          <a:effectLst/>
                        </a:rPr>
                        <a:t>4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70971" marR="70971" marT="0" marB="0" anchor="ctr">
                    <a:lnL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id-ID" sz="1200">
                          <a:effectLst/>
                        </a:rPr>
                        <a:t>4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70971" marR="70971" marT="0" marB="0" anchor="ctr">
                    <a:lnL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id-ID" sz="1200" dirty="0">
                          <a:effectLst/>
                        </a:rPr>
                        <a:t>2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70971" marR="70971" marT="0" marB="0" anchor="ctr">
                    <a:lnL w="190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id-ID" sz="1200">
                          <a:effectLst/>
                        </a:rPr>
                        <a:t>2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70971" marR="70971" marT="0" marB="0" anchor="ctr">
                    <a:lnL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id-ID" sz="1200">
                          <a:effectLst/>
                        </a:rPr>
                        <a:t>2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70971" marR="70971" marT="0" marB="0" anchor="ctr">
                    <a:lnL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649793362"/>
                  </a:ext>
                </a:extLst>
              </a:tr>
              <a:tr h="25454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id-ID" sz="1200" dirty="0">
                          <a:effectLst/>
                        </a:rPr>
                        <a:t>R03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70971" marR="70971" marT="0" marB="0" anchor="ctr"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0016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id-ID" sz="1200" dirty="0">
                          <a:effectLst/>
                        </a:rPr>
                        <a:t>3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70971" marR="70971" marT="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id-ID" sz="1200">
                          <a:effectLst/>
                        </a:rPr>
                        <a:t>3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70971" marR="70971" marT="0" marB="0" anchor="ctr">
                    <a:lnL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id-ID" sz="1200">
                          <a:effectLst/>
                        </a:rPr>
                        <a:t>2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70971" marR="70971" marT="0" marB="0" anchor="ctr">
                    <a:lnL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id-ID" sz="1200" dirty="0">
                          <a:effectLst/>
                        </a:rPr>
                        <a:t>3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70971" marR="70971" marT="0" marB="0" anchor="ctr">
                    <a:lnL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id-ID" sz="1200">
                          <a:effectLst/>
                        </a:rPr>
                        <a:t>1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70971" marR="70971" marT="0" marB="0" anchor="ctr">
                    <a:lnL w="190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id-ID" sz="1200" dirty="0">
                          <a:effectLst/>
                        </a:rPr>
                        <a:t>2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70971" marR="70971" marT="0" marB="0" anchor="ctr">
                    <a:lnL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id-ID" sz="1200">
                          <a:effectLst/>
                        </a:rPr>
                        <a:t>1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70971" marR="70971" marT="0" marB="0" anchor="ctr">
                    <a:lnL w="190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E3F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id-ID" sz="1200">
                          <a:effectLst/>
                        </a:rPr>
                        <a:t>1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70971" marR="70971" marT="0" marB="0" anchor="ctr">
                    <a:lnL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E3F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id-ID" sz="1200">
                          <a:effectLst/>
                        </a:rPr>
                        <a:t>3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70971" marR="70971" marT="0" marB="0" anchor="ctr">
                    <a:lnL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E3F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id-ID" sz="1200">
                          <a:effectLst/>
                        </a:rPr>
                        <a:t>2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70971" marR="70971" marT="0" marB="0" anchor="ctr">
                    <a:lnL w="190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id-ID" sz="1200">
                          <a:effectLst/>
                        </a:rPr>
                        <a:t>3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70971" marR="70971" marT="0" marB="0" anchor="ctr">
                    <a:lnL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id-ID" sz="1200">
                          <a:effectLst/>
                        </a:rPr>
                        <a:t>4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70971" marR="70971" marT="0" marB="0" anchor="ctr">
                    <a:lnL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id-ID" sz="1200">
                          <a:effectLst/>
                        </a:rPr>
                        <a:t>1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70971" marR="70971" marT="0" marB="0" anchor="ctr">
                    <a:lnL w="190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id-ID" sz="1200">
                          <a:effectLst/>
                        </a:rPr>
                        <a:t>3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70971" marR="70971" marT="0" marB="0" anchor="ctr">
                    <a:lnL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id-ID" sz="1200">
                          <a:effectLst/>
                        </a:rPr>
                        <a:t>2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70971" marR="70971" marT="0" marB="0" anchor="ctr">
                    <a:lnL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8952753"/>
                  </a:ext>
                </a:extLst>
              </a:tr>
              <a:tr h="25454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id-ID" sz="1200" dirty="0">
                          <a:effectLst/>
                        </a:rPr>
                        <a:t>R04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70971" marR="70971" marT="0" marB="0" anchor="ctr"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0016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id-ID" sz="1200" dirty="0">
                          <a:effectLst/>
                        </a:rPr>
                        <a:t>4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70971" marR="70971" marT="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id-ID" sz="1200">
                          <a:effectLst/>
                        </a:rPr>
                        <a:t>3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70971" marR="70971" marT="0" marB="0" anchor="ctr">
                    <a:lnL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id-ID" sz="1200">
                          <a:effectLst/>
                        </a:rPr>
                        <a:t>3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70971" marR="70971" marT="0" marB="0" anchor="ctr">
                    <a:lnL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id-ID" sz="1200">
                          <a:effectLst/>
                        </a:rPr>
                        <a:t>3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70971" marR="70971" marT="0" marB="0" anchor="ctr">
                    <a:lnL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id-ID" sz="1200">
                          <a:effectLst/>
                        </a:rPr>
                        <a:t>2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70971" marR="70971" marT="0" marB="0" anchor="ctr">
                    <a:lnL w="190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id-ID" sz="1200">
                          <a:effectLst/>
                        </a:rPr>
                        <a:t>1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70971" marR="70971" marT="0" marB="0" anchor="ctr">
                    <a:lnL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id-ID" sz="1200">
                          <a:effectLst/>
                        </a:rPr>
                        <a:t>4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70971" marR="70971" marT="0" marB="0" anchor="ctr">
                    <a:lnL w="190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E3F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id-ID" sz="1200">
                          <a:effectLst/>
                        </a:rPr>
                        <a:t>4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70971" marR="70971" marT="0" marB="0" anchor="ctr">
                    <a:lnL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E3F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id-ID" sz="1200">
                          <a:effectLst/>
                        </a:rPr>
                        <a:t>3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70971" marR="70971" marT="0" marB="0" anchor="ctr">
                    <a:lnL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E3F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id-ID" sz="1200">
                          <a:effectLst/>
                        </a:rPr>
                        <a:t>3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70971" marR="70971" marT="0" marB="0" anchor="ctr">
                    <a:lnL w="190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id-ID" sz="1200">
                          <a:effectLst/>
                        </a:rPr>
                        <a:t>3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70971" marR="70971" marT="0" marB="0" anchor="ctr">
                    <a:lnL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id-ID" sz="1200">
                          <a:effectLst/>
                        </a:rPr>
                        <a:t>2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70971" marR="70971" marT="0" marB="0" anchor="ctr">
                    <a:lnL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id-ID" sz="1200">
                          <a:effectLst/>
                        </a:rPr>
                        <a:t>2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70971" marR="70971" marT="0" marB="0" anchor="ctr">
                    <a:lnL w="190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id-ID" sz="1200">
                          <a:effectLst/>
                        </a:rPr>
                        <a:t>1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70971" marR="70971" marT="0" marB="0" anchor="ctr">
                    <a:lnL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id-ID" sz="1200">
                          <a:effectLst/>
                        </a:rPr>
                        <a:t>2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70971" marR="70971" marT="0" marB="0" anchor="ctr">
                    <a:lnL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813445919"/>
                  </a:ext>
                </a:extLst>
              </a:tr>
              <a:tr h="25454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id-ID" sz="1200" dirty="0">
                          <a:effectLst/>
                        </a:rPr>
                        <a:t>R05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70971" marR="70971" marT="0" marB="0" anchor="ctr"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0016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id-ID" sz="1200" dirty="0">
                          <a:effectLst/>
                        </a:rPr>
                        <a:t>3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70971" marR="70971" marT="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id-ID" sz="1200" dirty="0">
                          <a:effectLst/>
                        </a:rPr>
                        <a:t>4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70971" marR="70971" marT="0" marB="0" anchor="ctr">
                    <a:lnL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id-ID" sz="1200">
                          <a:effectLst/>
                        </a:rPr>
                        <a:t>4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70971" marR="70971" marT="0" marB="0" anchor="ctr">
                    <a:lnL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id-ID" sz="1200">
                          <a:effectLst/>
                        </a:rPr>
                        <a:t>3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70971" marR="70971" marT="0" marB="0" anchor="ctr">
                    <a:lnL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id-ID" sz="1200" dirty="0">
                          <a:effectLst/>
                        </a:rPr>
                        <a:t>2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70971" marR="70971" marT="0" marB="0" anchor="ctr">
                    <a:lnL w="190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id-ID" sz="1200" dirty="0">
                          <a:effectLst/>
                        </a:rPr>
                        <a:t>3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70971" marR="70971" marT="0" marB="0" anchor="ctr">
                    <a:lnL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id-ID" sz="1200">
                          <a:effectLst/>
                        </a:rPr>
                        <a:t>4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70971" marR="70971" marT="0" marB="0" anchor="ctr">
                    <a:lnL w="190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E3F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id-ID" sz="1200">
                          <a:effectLst/>
                        </a:rPr>
                        <a:t>4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70971" marR="70971" marT="0" marB="0" anchor="ctr">
                    <a:lnL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E3F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id-ID" sz="1200">
                          <a:effectLst/>
                        </a:rPr>
                        <a:t>4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70971" marR="70971" marT="0" marB="0" anchor="ctr">
                    <a:lnL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E3F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id-ID" sz="1200">
                          <a:effectLst/>
                        </a:rPr>
                        <a:t>2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70971" marR="70971" marT="0" marB="0" anchor="ctr">
                    <a:lnL w="190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id-ID" sz="1200">
                          <a:effectLst/>
                        </a:rPr>
                        <a:t>4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70971" marR="70971" marT="0" marB="0" anchor="ctr">
                    <a:lnL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id-ID" sz="1200">
                          <a:effectLst/>
                        </a:rPr>
                        <a:t>4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70971" marR="70971" marT="0" marB="0" anchor="ctr">
                    <a:lnL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id-ID" sz="1200" dirty="0">
                          <a:effectLst/>
                        </a:rPr>
                        <a:t>1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70971" marR="70971" marT="0" marB="0" anchor="ctr">
                    <a:lnL w="190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id-ID" sz="1200">
                          <a:effectLst/>
                        </a:rPr>
                        <a:t>2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70971" marR="70971" marT="0" marB="0" anchor="ctr">
                    <a:lnL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id-ID" sz="1200">
                          <a:effectLst/>
                        </a:rPr>
                        <a:t>2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70971" marR="70971" marT="0" marB="0" anchor="ctr">
                    <a:lnL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509622506"/>
                  </a:ext>
                </a:extLst>
              </a:tr>
              <a:tr h="25454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id-ID" sz="1200">
                          <a:effectLst/>
                        </a:rPr>
                        <a:t>R06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70971" marR="70971" marT="0" marB="0" anchor="ctr"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0016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id-ID" sz="1200" dirty="0">
                          <a:effectLst/>
                        </a:rPr>
                        <a:t>3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70971" marR="70971" marT="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id-ID" sz="1200">
                          <a:effectLst/>
                        </a:rPr>
                        <a:t>3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70971" marR="70971" marT="0" marB="0" anchor="ctr">
                    <a:lnL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id-ID" sz="1200">
                          <a:effectLst/>
                        </a:rPr>
                        <a:t>3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70971" marR="70971" marT="0" marB="0" anchor="ctr">
                    <a:lnL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id-ID" sz="1200">
                          <a:effectLst/>
                        </a:rPr>
                        <a:t>3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70971" marR="70971" marT="0" marB="0" anchor="ctr">
                    <a:lnL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id-ID" sz="1200">
                          <a:effectLst/>
                        </a:rPr>
                        <a:t>1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70971" marR="70971" marT="0" marB="0" anchor="ctr">
                    <a:lnL w="190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id-ID" sz="1200" dirty="0">
                          <a:effectLst/>
                        </a:rPr>
                        <a:t>2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70971" marR="70971" marT="0" marB="0" anchor="ctr">
                    <a:lnL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id-ID" sz="1200" dirty="0">
                          <a:effectLst/>
                        </a:rPr>
                        <a:t>4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70971" marR="70971" marT="0" marB="0" anchor="ctr">
                    <a:lnL w="190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E3F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id-ID" sz="1200" dirty="0">
                          <a:effectLst/>
                        </a:rPr>
                        <a:t>4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70971" marR="70971" marT="0" marB="0" anchor="ctr">
                    <a:lnL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E3F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id-ID" sz="1200">
                          <a:effectLst/>
                        </a:rPr>
                        <a:t>2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70971" marR="70971" marT="0" marB="0" anchor="ctr">
                    <a:lnL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E3F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id-ID" sz="1200">
                          <a:effectLst/>
                        </a:rPr>
                        <a:t>3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70971" marR="70971" marT="0" marB="0" anchor="ctr">
                    <a:lnL w="190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id-ID" sz="1200" dirty="0">
                          <a:effectLst/>
                        </a:rPr>
                        <a:t>1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70971" marR="70971" marT="0" marB="0" anchor="ctr">
                    <a:lnL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id-ID" sz="1200">
                          <a:effectLst/>
                        </a:rPr>
                        <a:t>4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70971" marR="70971" marT="0" marB="0" anchor="ctr">
                    <a:lnL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id-ID" sz="1200">
                          <a:effectLst/>
                        </a:rPr>
                        <a:t>1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70971" marR="70971" marT="0" marB="0" anchor="ctr">
                    <a:lnL w="190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id-ID" sz="1200">
                          <a:effectLst/>
                        </a:rPr>
                        <a:t>2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70971" marR="70971" marT="0" marB="0" anchor="ctr">
                    <a:lnL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id-ID" sz="1200">
                          <a:effectLst/>
                        </a:rPr>
                        <a:t>1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70971" marR="70971" marT="0" marB="0" anchor="ctr">
                    <a:lnL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727297326"/>
                  </a:ext>
                </a:extLst>
              </a:tr>
              <a:tr h="25454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id-ID" sz="1200" dirty="0">
                          <a:effectLst/>
                        </a:rPr>
                        <a:t>R07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70971" marR="70971" marT="0" marB="0" anchor="ctr"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0016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id-ID" sz="1200" dirty="0">
                          <a:effectLst/>
                        </a:rPr>
                        <a:t>3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70971" marR="70971" marT="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id-ID" sz="1200">
                          <a:effectLst/>
                        </a:rPr>
                        <a:t>3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70971" marR="70971" marT="0" marB="0" anchor="ctr">
                    <a:lnL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id-ID" sz="1200" dirty="0">
                          <a:effectLst/>
                        </a:rPr>
                        <a:t>4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70971" marR="70971" marT="0" marB="0" anchor="ctr">
                    <a:lnL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id-ID" sz="1200">
                          <a:effectLst/>
                        </a:rPr>
                        <a:t>3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70971" marR="70971" marT="0" marB="0" anchor="ctr">
                    <a:lnL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id-ID" sz="1200">
                          <a:effectLst/>
                        </a:rPr>
                        <a:t>2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70971" marR="70971" marT="0" marB="0" anchor="ctr">
                    <a:lnL w="190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id-ID" sz="1200">
                          <a:effectLst/>
                        </a:rPr>
                        <a:t>2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70971" marR="70971" marT="0" marB="0" anchor="ctr">
                    <a:lnL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id-ID" sz="1200">
                          <a:effectLst/>
                        </a:rPr>
                        <a:t>2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70971" marR="70971" marT="0" marB="0" anchor="ctr">
                    <a:lnL w="190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E3F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id-ID" sz="1200">
                          <a:effectLst/>
                        </a:rPr>
                        <a:t>3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70971" marR="70971" marT="0" marB="0" anchor="ctr">
                    <a:lnL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E3F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id-ID" sz="1200" dirty="0">
                          <a:effectLst/>
                        </a:rPr>
                        <a:t>3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70971" marR="70971" marT="0" marB="0" anchor="ctr">
                    <a:lnL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E3F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id-ID" sz="1200">
                          <a:effectLst/>
                        </a:rPr>
                        <a:t>2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70971" marR="70971" marT="0" marB="0" anchor="ctr">
                    <a:lnL w="190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id-ID" sz="1200">
                          <a:effectLst/>
                        </a:rPr>
                        <a:t>2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70971" marR="70971" marT="0" marB="0" anchor="ctr">
                    <a:lnL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id-ID" sz="1200">
                          <a:effectLst/>
                        </a:rPr>
                        <a:t>3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70971" marR="70971" marT="0" marB="0" anchor="ctr">
                    <a:lnL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id-ID" sz="1200">
                          <a:effectLst/>
                        </a:rPr>
                        <a:t>1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70971" marR="70971" marT="0" marB="0" anchor="ctr">
                    <a:lnL w="190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id-ID" sz="1200">
                          <a:effectLst/>
                        </a:rPr>
                        <a:t>2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70971" marR="70971" marT="0" marB="0" anchor="ctr">
                    <a:lnL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id-ID" sz="1200">
                          <a:effectLst/>
                        </a:rPr>
                        <a:t>2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70971" marR="70971" marT="0" marB="0" anchor="ctr">
                    <a:lnL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806267269"/>
                  </a:ext>
                </a:extLst>
              </a:tr>
              <a:tr h="25454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id-ID" sz="1200" dirty="0">
                          <a:effectLst/>
                        </a:rPr>
                        <a:t>R08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70971" marR="70971" marT="0" marB="0" anchor="ctr"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0016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id-ID" sz="1200" dirty="0">
                          <a:effectLst/>
                        </a:rPr>
                        <a:t>4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70971" marR="70971" marT="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id-ID" sz="1200">
                          <a:effectLst/>
                        </a:rPr>
                        <a:t>3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70971" marR="70971" marT="0" marB="0" anchor="ctr">
                    <a:lnL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id-ID" sz="1200">
                          <a:effectLst/>
                        </a:rPr>
                        <a:t>2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70971" marR="70971" marT="0" marB="0" anchor="ctr">
                    <a:lnL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id-ID" sz="1200">
                          <a:effectLst/>
                        </a:rPr>
                        <a:t>3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70971" marR="70971" marT="0" marB="0" anchor="ctr">
                    <a:lnL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id-ID" sz="1200">
                          <a:effectLst/>
                        </a:rPr>
                        <a:t>2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70971" marR="70971" marT="0" marB="0" anchor="ctr">
                    <a:lnL w="190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id-ID" sz="1200">
                          <a:effectLst/>
                        </a:rPr>
                        <a:t>3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70971" marR="70971" marT="0" marB="0" anchor="ctr">
                    <a:lnL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id-ID" sz="1200">
                          <a:effectLst/>
                        </a:rPr>
                        <a:t>4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70971" marR="70971" marT="0" marB="0" anchor="ctr">
                    <a:lnL w="190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E3F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id-ID" sz="1200" dirty="0">
                          <a:effectLst/>
                        </a:rPr>
                        <a:t>4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70971" marR="70971" marT="0" marB="0" anchor="ctr">
                    <a:lnL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E3F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id-ID" sz="1200">
                          <a:effectLst/>
                        </a:rPr>
                        <a:t>3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70971" marR="70971" marT="0" marB="0" anchor="ctr">
                    <a:lnL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E3F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id-ID" sz="1200">
                          <a:effectLst/>
                        </a:rPr>
                        <a:t>3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70971" marR="70971" marT="0" marB="0" anchor="ctr">
                    <a:lnL w="190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id-ID" sz="1200">
                          <a:effectLst/>
                        </a:rPr>
                        <a:t>2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70971" marR="70971" marT="0" marB="0" anchor="ctr">
                    <a:lnL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id-ID" sz="1200">
                          <a:effectLst/>
                        </a:rPr>
                        <a:t>3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70971" marR="70971" marT="0" marB="0" anchor="ctr">
                    <a:lnL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id-ID" sz="1200" dirty="0">
                          <a:effectLst/>
                        </a:rPr>
                        <a:t>2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70971" marR="70971" marT="0" marB="0" anchor="ctr">
                    <a:lnL w="190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id-ID" sz="1200">
                          <a:effectLst/>
                        </a:rPr>
                        <a:t>2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70971" marR="70971" marT="0" marB="0" anchor="ctr">
                    <a:lnL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id-ID" sz="1200">
                          <a:effectLst/>
                        </a:rPr>
                        <a:t>1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70971" marR="70971" marT="0" marB="0" anchor="ctr">
                    <a:lnL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821778579"/>
                  </a:ext>
                </a:extLst>
              </a:tr>
              <a:tr h="25454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id-ID" sz="1200" dirty="0">
                          <a:effectLst/>
                        </a:rPr>
                        <a:t>R09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70971" marR="70971" marT="0" marB="0" anchor="ctr"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0016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id-ID" sz="1200" dirty="0">
                          <a:effectLst/>
                        </a:rPr>
                        <a:t>4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70971" marR="70971" marT="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id-ID" sz="1200">
                          <a:effectLst/>
                        </a:rPr>
                        <a:t>4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70971" marR="70971" marT="0" marB="0" anchor="ctr">
                    <a:lnL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id-ID" sz="1200" dirty="0">
                          <a:effectLst/>
                        </a:rPr>
                        <a:t>2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70971" marR="70971" marT="0" marB="0" anchor="ctr">
                    <a:lnL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id-ID" sz="1200">
                          <a:effectLst/>
                        </a:rPr>
                        <a:t>3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70971" marR="70971" marT="0" marB="0" anchor="ctr">
                    <a:lnL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id-ID" sz="1200">
                          <a:effectLst/>
                        </a:rPr>
                        <a:t>2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70971" marR="70971" marT="0" marB="0" anchor="ctr">
                    <a:lnL w="190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id-ID" sz="1200" dirty="0">
                          <a:effectLst/>
                        </a:rPr>
                        <a:t>1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70971" marR="70971" marT="0" marB="0" anchor="ctr">
                    <a:lnL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id-ID" sz="1200">
                          <a:effectLst/>
                        </a:rPr>
                        <a:t>4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70971" marR="70971" marT="0" marB="0" anchor="ctr">
                    <a:lnL w="190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E3F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id-ID" sz="1200" dirty="0">
                          <a:effectLst/>
                        </a:rPr>
                        <a:t>3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70971" marR="70971" marT="0" marB="0" anchor="ctr">
                    <a:lnL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E3F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id-ID" sz="1200">
                          <a:effectLst/>
                        </a:rPr>
                        <a:t>4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70971" marR="70971" marT="0" marB="0" anchor="ctr">
                    <a:lnL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E3F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id-ID" sz="1200">
                          <a:effectLst/>
                        </a:rPr>
                        <a:t>2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70971" marR="70971" marT="0" marB="0" anchor="ctr">
                    <a:lnL w="190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id-ID" sz="1200" dirty="0">
                          <a:effectLst/>
                        </a:rPr>
                        <a:t>3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70971" marR="70971" marT="0" marB="0" anchor="ctr">
                    <a:lnL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id-ID" sz="1200" dirty="0">
                          <a:effectLst/>
                        </a:rPr>
                        <a:t>3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70971" marR="70971" marT="0" marB="0" anchor="ctr">
                    <a:lnL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id-ID" sz="1200">
                          <a:effectLst/>
                        </a:rPr>
                        <a:t>1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70971" marR="70971" marT="0" marB="0" anchor="ctr">
                    <a:lnL w="190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id-ID" sz="1200">
                          <a:effectLst/>
                        </a:rPr>
                        <a:t>1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70971" marR="70971" marT="0" marB="0" anchor="ctr">
                    <a:lnL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id-ID" sz="1200" dirty="0">
                          <a:effectLst/>
                        </a:rPr>
                        <a:t>1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70971" marR="70971" marT="0" marB="0" anchor="ctr">
                    <a:lnL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460355244"/>
                  </a:ext>
                </a:extLst>
              </a:tr>
              <a:tr h="25454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id-ID" sz="1200" dirty="0">
                          <a:effectLst/>
                        </a:rPr>
                        <a:t>R10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70971" marR="70971" marT="0" marB="0" anchor="ctr"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0016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id-ID" sz="1200" dirty="0">
                          <a:effectLst/>
                        </a:rPr>
                        <a:t>3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70971" marR="70971" marT="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id-ID" sz="1200">
                          <a:effectLst/>
                        </a:rPr>
                        <a:t>3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70971" marR="70971" marT="0" marB="0" anchor="ctr">
                    <a:lnL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id-ID" sz="1200" dirty="0">
                          <a:effectLst/>
                        </a:rPr>
                        <a:t>4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70971" marR="70971" marT="0" marB="0" anchor="ctr">
                    <a:lnL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id-ID" sz="1200" dirty="0">
                          <a:effectLst/>
                        </a:rPr>
                        <a:t>3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70971" marR="70971" marT="0" marB="0" anchor="ctr">
                    <a:lnL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id-ID" sz="1200">
                          <a:effectLst/>
                        </a:rPr>
                        <a:t>1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70971" marR="70971" marT="0" marB="0" anchor="ctr">
                    <a:lnL w="190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id-ID" sz="1200" dirty="0">
                          <a:effectLst/>
                        </a:rPr>
                        <a:t>2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70971" marR="70971" marT="0" marB="0" anchor="ctr">
                    <a:lnL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id-ID" sz="1200">
                          <a:effectLst/>
                        </a:rPr>
                        <a:t>3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70971" marR="70971" marT="0" marB="0" anchor="ctr">
                    <a:lnL w="190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E3F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id-ID" sz="1200" dirty="0">
                          <a:effectLst/>
                        </a:rPr>
                        <a:t>3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70971" marR="70971" marT="0" marB="0" anchor="ctr">
                    <a:lnL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E3F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id-ID" sz="1200" dirty="0">
                          <a:effectLst/>
                        </a:rPr>
                        <a:t>3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70971" marR="70971" marT="0" marB="0" anchor="ctr">
                    <a:lnL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E3F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id-ID" sz="1200">
                          <a:effectLst/>
                        </a:rPr>
                        <a:t>1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70971" marR="70971" marT="0" marB="0" anchor="ctr">
                    <a:lnL w="190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id-ID" sz="1200">
                          <a:effectLst/>
                        </a:rPr>
                        <a:t>4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70971" marR="70971" marT="0" marB="0" anchor="ctr">
                    <a:lnL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id-ID" sz="1200">
                          <a:effectLst/>
                        </a:rPr>
                        <a:t>2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70971" marR="70971" marT="0" marB="0" anchor="ctr">
                    <a:lnL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id-ID" sz="1200">
                          <a:effectLst/>
                        </a:rPr>
                        <a:t>2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70971" marR="70971" marT="0" marB="0" anchor="ctr">
                    <a:lnL w="190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id-ID" sz="1200" dirty="0">
                          <a:effectLst/>
                        </a:rPr>
                        <a:t>2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70971" marR="70971" marT="0" marB="0" anchor="ctr">
                    <a:lnL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id-ID" sz="1200">
                          <a:effectLst/>
                        </a:rPr>
                        <a:t>3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70971" marR="70971" marT="0" marB="0" anchor="ctr">
                    <a:lnL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498791258"/>
                  </a:ext>
                </a:extLst>
              </a:tr>
              <a:tr h="25454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id-ID" sz="1200" dirty="0">
                          <a:effectLst/>
                        </a:rPr>
                        <a:t>R11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70971" marR="70971" marT="0" marB="0" anchor="ctr"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0016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id-ID" sz="1200" dirty="0">
                          <a:effectLst/>
                        </a:rPr>
                        <a:t>4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70971" marR="70971" marT="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id-ID" sz="1200">
                          <a:effectLst/>
                        </a:rPr>
                        <a:t>4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70971" marR="70971" marT="0" marB="0" anchor="ctr">
                    <a:lnL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id-ID" sz="1200">
                          <a:effectLst/>
                        </a:rPr>
                        <a:t>4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70971" marR="70971" marT="0" marB="0" anchor="ctr">
                    <a:lnL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id-ID" sz="1200" dirty="0">
                          <a:effectLst/>
                        </a:rPr>
                        <a:t>4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70971" marR="70971" marT="0" marB="0" anchor="ctr">
                    <a:lnL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id-ID" sz="1200">
                          <a:effectLst/>
                        </a:rPr>
                        <a:t>3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70971" marR="70971" marT="0" marB="0" anchor="ctr">
                    <a:lnL w="190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id-ID" sz="1200" dirty="0">
                          <a:effectLst/>
                        </a:rPr>
                        <a:t>2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70971" marR="70971" marT="0" marB="0" anchor="ctr">
                    <a:lnL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id-ID" sz="1200">
                          <a:effectLst/>
                        </a:rPr>
                        <a:t>4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70971" marR="70971" marT="0" marB="0" anchor="ctr">
                    <a:lnL w="190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E3F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id-ID" sz="1200">
                          <a:effectLst/>
                        </a:rPr>
                        <a:t>4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70971" marR="70971" marT="0" marB="0" anchor="ctr">
                    <a:lnL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E3F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id-ID" sz="1200" dirty="0">
                          <a:effectLst/>
                        </a:rPr>
                        <a:t>4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70971" marR="70971" marT="0" marB="0" anchor="ctr">
                    <a:lnL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E3F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id-ID" sz="1200" dirty="0">
                          <a:effectLst/>
                        </a:rPr>
                        <a:t>2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70971" marR="70971" marT="0" marB="0" anchor="ctr">
                    <a:lnL w="190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id-ID" sz="1200" dirty="0">
                          <a:effectLst/>
                        </a:rPr>
                        <a:t>3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70971" marR="70971" marT="0" marB="0" anchor="ctr">
                    <a:lnL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id-ID" sz="1200" dirty="0">
                          <a:effectLst/>
                        </a:rPr>
                        <a:t>4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70971" marR="70971" marT="0" marB="0" anchor="ctr">
                    <a:lnL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id-ID" sz="1200">
                          <a:effectLst/>
                        </a:rPr>
                        <a:t>1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70971" marR="70971" marT="0" marB="0" anchor="ctr">
                    <a:lnL w="190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id-ID" sz="1200">
                          <a:effectLst/>
                        </a:rPr>
                        <a:t>1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70971" marR="70971" marT="0" marB="0" anchor="ctr">
                    <a:lnL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id-ID" sz="1200">
                          <a:effectLst/>
                        </a:rPr>
                        <a:t>2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70971" marR="70971" marT="0" marB="0" anchor="ctr">
                    <a:lnL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566189393"/>
                  </a:ext>
                </a:extLst>
              </a:tr>
              <a:tr h="25454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id-ID" sz="1200" dirty="0">
                          <a:effectLst/>
                        </a:rPr>
                        <a:t>R12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70971" marR="70971" marT="0" marB="0" anchor="ctr"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0016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id-ID" sz="1200" dirty="0">
                          <a:effectLst/>
                        </a:rPr>
                        <a:t>3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70971" marR="70971" marT="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id-ID" sz="1200">
                          <a:effectLst/>
                        </a:rPr>
                        <a:t>4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70971" marR="70971" marT="0" marB="0" anchor="ctr">
                    <a:lnL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id-ID" sz="1200">
                          <a:effectLst/>
                        </a:rPr>
                        <a:t>3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70971" marR="70971" marT="0" marB="0" anchor="ctr">
                    <a:lnL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id-ID" sz="1200" dirty="0">
                          <a:effectLst/>
                        </a:rPr>
                        <a:t>2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70971" marR="70971" marT="0" marB="0" anchor="ctr">
                    <a:lnL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id-ID" sz="1200" dirty="0">
                          <a:effectLst/>
                        </a:rPr>
                        <a:t>2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70971" marR="70971" marT="0" marB="0" anchor="ctr">
                    <a:lnL w="190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id-ID" sz="1200" dirty="0">
                          <a:effectLst/>
                        </a:rPr>
                        <a:t>2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70971" marR="70971" marT="0" marB="0" anchor="ctr">
                    <a:lnL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id-ID" sz="1200">
                          <a:effectLst/>
                        </a:rPr>
                        <a:t>3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70971" marR="70971" marT="0" marB="0" anchor="ctr">
                    <a:lnL w="190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E3F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id-ID" sz="1200" dirty="0">
                          <a:effectLst/>
                        </a:rPr>
                        <a:t>3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70971" marR="70971" marT="0" marB="0" anchor="ctr">
                    <a:lnL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E3F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id-ID" sz="1200">
                          <a:effectLst/>
                        </a:rPr>
                        <a:t>4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70971" marR="70971" marT="0" marB="0" anchor="ctr">
                    <a:lnL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E3F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id-ID" sz="1200">
                          <a:effectLst/>
                        </a:rPr>
                        <a:t>1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70971" marR="70971" marT="0" marB="0" anchor="ctr">
                    <a:lnL w="190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id-ID" sz="1200" dirty="0">
                          <a:effectLst/>
                        </a:rPr>
                        <a:t>1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70971" marR="70971" marT="0" marB="0" anchor="ctr">
                    <a:lnL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id-ID" sz="1200" dirty="0">
                          <a:effectLst/>
                        </a:rPr>
                        <a:t>4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70971" marR="70971" marT="0" marB="0" anchor="ctr">
                    <a:lnL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id-ID" sz="1200">
                          <a:effectLst/>
                        </a:rPr>
                        <a:t>2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70971" marR="70971" marT="0" marB="0" anchor="ctr">
                    <a:lnL w="190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id-ID" sz="1200" dirty="0">
                          <a:effectLst/>
                        </a:rPr>
                        <a:t>3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70971" marR="70971" marT="0" marB="0" anchor="ctr">
                    <a:lnL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id-ID" sz="1200">
                          <a:effectLst/>
                        </a:rPr>
                        <a:t>2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70971" marR="70971" marT="0" marB="0" anchor="ctr">
                    <a:lnL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561710905"/>
                  </a:ext>
                </a:extLst>
              </a:tr>
              <a:tr h="25454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id-ID" sz="1200" dirty="0">
                          <a:effectLst/>
                        </a:rPr>
                        <a:t>R13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70971" marR="70971" marT="0" marB="0" anchor="ctr"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0016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id-ID" sz="1200" dirty="0">
                          <a:effectLst/>
                        </a:rPr>
                        <a:t>3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70971" marR="70971" marT="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id-ID" sz="1200">
                          <a:effectLst/>
                        </a:rPr>
                        <a:t>3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70971" marR="70971" marT="0" marB="0" anchor="ctr">
                    <a:lnL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id-ID" sz="1200">
                          <a:effectLst/>
                        </a:rPr>
                        <a:t>2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70971" marR="70971" marT="0" marB="0" anchor="ctr">
                    <a:lnL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id-ID" sz="1200" dirty="0">
                          <a:effectLst/>
                        </a:rPr>
                        <a:t>3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70971" marR="70971" marT="0" marB="0" anchor="ctr">
                    <a:lnL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id-ID" sz="1200" dirty="0">
                          <a:effectLst/>
                        </a:rPr>
                        <a:t>3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70971" marR="70971" marT="0" marB="0" anchor="ctr">
                    <a:lnL w="190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id-ID" sz="1200">
                          <a:effectLst/>
                        </a:rPr>
                        <a:t>3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70971" marR="70971" marT="0" marB="0" anchor="ctr">
                    <a:lnL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id-ID" sz="1200">
                          <a:effectLst/>
                        </a:rPr>
                        <a:t>4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70971" marR="70971" marT="0" marB="0" anchor="ctr">
                    <a:lnL w="190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E3F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id-ID" sz="1200" dirty="0">
                          <a:effectLst/>
                        </a:rPr>
                        <a:t>3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70971" marR="70971" marT="0" marB="0" anchor="ctr">
                    <a:lnL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E3F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id-ID" sz="1200">
                          <a:effectLst/>
                        </a:rPr>
                        <a:t>3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70971" marR="70971" marT="0" marB="0" anchor="ctr">
                    <a:lnL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E3F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id-ID" sz="1200" dirty="0">
                          <a:effectLst/>
                        </a:rPr>
                        <a:t>2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70971" marR="70971" marT="0" marB="0" anchor="ctr">
                    <a:lnL w="190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id-ID" sz="1200">
                          <a:effectLst/>
                        </a:rPr>
                        <a:t>4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70971" marR="70971" marT="0" marB="0" anchor="ctr">
                    <a:lnL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id-ID" sz="1200" dirty="0">
                          <a:effectLst/>
                        </a:rPr>
                        <a:t>4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70971" marR="70971" marT="0" marB="0" anchor="ctr">
                    <a:lnL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id-ID" sz="1200">
                          <a:effectLst/>
                        </a:rPr>
                        <a:t>1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70971" marR="70971" marT="0" marB="0" anchor="ctr">
                    <a:lnL w="190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id-ID" sz="1200" dirty="0">
                          <a:effectLst/>
                        </a:rPr>
                        <a:t>2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70971" marR="70971" marT="0" marB="0" anchor="ctr">
                    <a:lnL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id-ID" sz="1200">
                          <a:effectLst/>
                        </a:rPr>
                        <a:t>2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70971" marR="70971" marT="0" marB="0" anchor="ctr">
                    <a:lnL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817739096"/>
                  </a:ext>
                </a:extLst>
              </a:tr>
              <a:tr h="25454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id-ID" sz="1200" dirty="0">
                          <a:effectLst/>
                        </a:rPr>
                        <a:t>R14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70971" marR="70971" marT="0" marB="0" anchor="ctr"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0016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id-ID" sz="1200" dirty="0">
                          <a:effectLst/>
                        </a:rPr>
                        <a:t>4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70971" marR="70971" marT="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id-ID" sz="1200">
                          <a:effectLst/>
                        </a:rPr>
                        <a:t>4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70971" marR="70971" marT="0" marB="0" anchor="ctr">
                    <a:lnL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id-ID" sz="1200">
                          <a:effectLst/>
                        </a:rPr>
                        <a:t>3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70971" marR="70971" marT="0" marB="0" anchor="ctr">
                    <a:lnL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id-ID" sz="1200" dirty="0">
                          <a:effectLst/>
                        </a:rPr>
                        <a:t>4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70971" marR="70971" marT="0" marB="0" anchor="ctr">
                    <a:lnL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id-ID" sz="1200" dirty="0">
                          <a:effectLst/>
                        </a:rPr>
                        <a:t>2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70971" marR="70971" marT="0" marB="0" anchor="ctr">
                    <a:lnL w="190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id-ID" sz="1200">
                          <a:effectLst/>
                        </a:rPr>
                        <a:t>2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70971" marR="70971" marT="0" marB="0" anchor="ctr">
                    <a:lnL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id-ID" sz="1200">
                          <a:effectLst/>
                        </a:rPr>
                        <a:t>4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70971" marR="70971" marT="0" marB="0" anchor="ctr">
                    <a:lnL w="190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E3F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id-ID" sz="1200">
                          <a:effectLst/>
                        </a:rPr>
                        <a:t>3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70971" marR="70971" marT="0" marB="0" anchor="ctr">
                    <a:lnL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E3F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id-ID" sz="1200" dirty="0">
                          <a:effectLst/>
                        </a:rPr>
                        <a:t>2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70971" marR="70971" marT="0" marB="0" anchor="ctr">
                    <a:lnL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E3F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id-ID" sz="1200">
                          <a:effectLst/>
                        </a:rPr>
                        <a:t>2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70971" marR="70971" marT="0" marB="0" anchor="ctr">
                    <a:lnL w="190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id-ID" sz="1200" dirty="0">
                          <a:effectLst/>
                        </a:rPr>
                        <a:t>4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70971" marR="70971" marT="0" marB="0" anchor="ctr">
                    <a:lnL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id-ID" sz="1200" dirty="0">
                          <a:effectLst/>
                        </a:rPr>
                        <a:t>4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70971" marR="70971" marT="0" marB="0" anchor="ctr">
                    <a:lnL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id-ID" sz="1200">
                          <a:effectLst/>
                        </a:rPr>
                        <a:t>1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70971" marR="70971" marT="0" marB="0" anchor="ctr">
                    <a:lnL w="190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id-ID" sz="1200">
                          <a:effectLst/>
                        </a:rPr>
                        <a:t>1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70971" marR="70971" marT="0" marB="0" anchor="ctr">
                    <a:lnL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id-ID" sz="1200" dirty="0">
                          <a:effectLst/>
                        </a:rPr>
                        <a:t>2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70971" marR="70971" marT="0" marB="0" anchor="ctr">
                    <a:lnL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785654954"/>
                  </a:ext>
                </a:extLst>
              </a:tr>
              <a:tr h="25454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id-ID" sz="1200" dirty="0">
                          <a:effectLst/>
                        </a:rPr>
                        <a:t>R15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70971" marR="70971" marT="0" marB="0" anchor="ctr"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0016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id-ID" sz="1200">
                          <a:effectLst/>
                        </a:rPr>
                        <a:t>3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70971" marR="70971" marT="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id-ID" sz="1200" dirty="0">
                          <a:effectLst/>
                        </a:rPr>
                        <a:t>3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70971" marR="70971" marT="0" marB="0" anchor="ctr">
                    <a:lnL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id-ID" sz="1200">
                          <a:effectLst/>
                        </a:rPr>
                        <a:t>3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70971" marR="70971" marT="0" marB="0" anchor="ctr">
                    <a:lnL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id-ID" sz="1200" dirty="0">
                          <a:effectLst/>
                        </a:rPr>
                        <a:t>3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70971" marR="70971" marT="0" marB="0" anchor="ctr">
                    <a:lnL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id-ID" sz="1200" dirty="0">
                          <a:effectLst/>
                        </a:rPr>
                        <a:t>1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70971" marR="70971" marT="0" marB="0" anchor="ctr">
                    <a:lnL w="190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id-ID" sz="1200" dirty="0">
                          <a:effectLst/>
                        </a:rPr>
                        <a:t>3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70971" marR="70971" marT="0" marB="0" anchor="ctr">
                    <a:lnL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id-ID" sz="1200">
                          <a:effectLst/>
                        </a:rPr>
                        <a:t>4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70971" marR="70971" marT="0" marB="0" anchor="ctr">
                    <a:lnL w="190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6E3F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id-ID" sz="1200">
                          <a:effectLst/>
                        </a:rPr>
                        <a:t>3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70971" marR="70971" marT="0" marB="0" anchor="ctr">
                    <a:lnL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6E3F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id-ID" sz="1200" dirty="0">
                          <a:effectLst/>
                        </a:rPr>
                        <a:t>4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70971" marR="70971" marT="0" marB="0" anchor="ctr">
                    <a:lnL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6E3F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id-ID" sz="1200">
                          <a:effectLst/>
                        </a:rPr>
                        <a:t>3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70971" marR="70971" marT="0" marB="0" anchor="ctr">
                    <a:lnL w="190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id-ID" sz="1200">
                          <a:effectLst/>
                        </a:rPr>
                        <a:t>2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70971" marR="70971" marT="0" marB="0" anchor="ctr">
                    <a:lnL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id-ID" sz="1200" dirty="0">
                          <a:effectLst/>
                        </a:rPr>
                        <a:t>3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70971" marR="70971" marT="0" marB="0" anchor="ctr">
                    <a:lnL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id-ID" sz="1200" dirty="0">
                          <a:effectLst/>
                        </a:rPr>
                        <a:t>2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70971" marR="70971" marT="0" marB="0" anchor="ctr">
                    <a:lnL w="190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A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id-ID" sz="1200" dirty="0">
                          <a:effectLst/>
                        </a:rPr>
                        <a:t>1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70971" marR="70971" marT="0" marB="0" anchor="ctr">
                    <a:lnL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A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id-ID" sz="1200" dirty="0">
                          <a:effectLst/>
                        </a:rPr>
                        <a:t>1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70971" marR="70971" marT="0" marB="0" anchor="ctr">
                    <a:lnL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A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962886036"/>
                  </a:ext>
                </a:extLst>
              </a:tr>
            </a:tbl>
          </a:graphicData>
        </a:graphic>
      </p:graphicFrame>
      <p:graphicFrame>
        <p:nvGraphicFramePr>
          <p:cNvPr id="4" name="Tabel 3">
            <a:extLst>
              <a:ext uri="{FF2B5EF4-FFF2-40B4-BE49-F238E27FC236}">
                <a16:creationId xmlns="" xmlns:a16="http://schemas.microsoft.com/office/drawing/2014/main" id="{5DEE5FF7-AE02-41EA-959D-4B765E5EFB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2033816"/>
              </p:ext>
            </p:extLst>
          </p:nvPr>
        </p:nvGraphicFramePr>
        <p:xfrm>
          <a:off x="8004875" y="1256638"/>
          <a:ext cx="3578944" cy="157700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60508">
                  <a:extLst>
                    <a:ext uri="{9D8B030D-6E8A-4147-A177-3AD203B41FA5}">
                      <a16:colId xmlns="" xmlns:a16="http://schemas.microsoft.com/office/drawing/2014/main" val="2879619367"/>
                    </a:ext>
                  </a:extLst>
                </a:gridCol>
                <a:gridCol w="2318436">
                  <a:extLst>
                    <a:ext uri="{9D8B030D-6E8A-4147-A177-3AD203B41FA5}">
                      <a16:colId xmlns="" xmlns:a16="http://schemas.microsoft.com/office/drawing/2014/main" val="1290970431"/>
                    </a:ext>
                  </a:extLst>
                </a:gridCol>
              </a:tblGrid>
              <a:tr h="281004"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Nilai</a:t>
                      </a:r>
                      <a:endParaRPr lang="id-ID" sz="14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795" marR="10795" marT="10795" marB="0"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0016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Interpretasi</a:t>
                      </a:r>
                      <a:endParaRPr lang="id-ID" sz="14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795" marR="10795" marT="1079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000165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776812950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u="none" strike="noStrike" dirty="0">
                          <a:effectLst/>
                        </a:rPr>
                        <a:t>3,01-4,00</a:t>
                      </a:r>
                      <a:endParaRPr lang="id-ID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795" marR="10795" marT="10795" marB="0" anchor="ctr">
                    <a:lnR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u="none" strike="noStrike" dirty="0">
                          <a:effectLst/>
                        </a:rPr>
                        <a:t>Sangat Baik (SB)</a:t>
                      </a:r>
                      <a:endParaRPr lang="id-ID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795" marR="10795" marT="10795" marB="0" anchor="ctr">
                    <a:lnL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676432178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u="none" strike="noStrike" dirty="0">
                          <a:effectLst/>
                        </a:rPr>
                        <a:t>2,01-3,00</a:t>
                      </a:r>
                      <a:endParaRPr lang="id-ID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795" marR="10795" marT="10795" marB="0" anchor="ctr">
                    <a:lnR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u="none" strike="noStrike" dirty="0">
                          <a:effectLst/>
                        </a:rPr>
                        <a:t>Baik (B)</a:t>
                      </a:r>
                      <a:endParaRPr lang="id-ID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795" marR="10795" marT="10795" marB="0" anchor="ctr">
                    <a:lnL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874556253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u="none" strike="noStrike" dirty="0">
                          <a:effectLst/>
                        </a:rPr>
                        <a:t>1,01-2,00</a:t>
                      </a:r>
                      <a:endParaRPr lang="id-ID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795" marR="10795" marT="10795" marB="0" anchor="ctr">
                    <a:lnR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u="none" strike="noStrike" dirty="0">
                          <a:effectLst/>
                        </a:rPr>
                        <a:t>Kurang Baik(KB)</a:t>
                      </a:r>
                      <a:endParaRPr lang="id-ID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795" marR="10795" marT="10795" marB="0" anchor="ctr">
                    <a:lnL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706183136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u="none" strike="noStrike">
                          <a:effectLst/>
                        </a:rPr>
                        <a:t>0,01-1,00</a:t>
                      </a:r>
                      <a:endParaRPr lang="id-ID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795" marR="10795" marT="10795" marB="0" anchor="ctr">
                    <a:lnR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u="none" strike="noStrike" dirty="0">
                          <a:effectLst/>
                        </a:rPr>
                        <a:t>Sangat Kurang Baik (SKB)</a:t>
                      </a:r>
                      <a:endParaRPr lang="id-ID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795" marR="10795" marT="10795" marB="0" anchor="ctr">
                    <a:lnL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="" xmlns:a16="http://schemas.microsoft.com/office/drawing/2014/main" val="117862331"/>
                  </a:ext>
                </a:extLst>
              </a:tr>
            </a:tbl>
          </a:graphicData>
        </a:graphic>
      </p:graphicFrame>
      <p:graphicFrame>
        <p:nvGraphicFramePr>
          <p:cNvPr id="42" name="Tabel 41">
            <a:extLst>
              <a:ext uri="{FF2B5EF4-FFF2-40B4-BE49-F238E27FC236}">
                <a16:creationId xmlns="" xmlns:a16="http://schemas.microsoft.com/office/drawing/2014/main" id="{DDDAD70B-B5D4-43E0-B5D8-EC40CA77F3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1695199"/>
              </p:ext>
            </p:extLst>
          </p:nvPr>
        </p:nvGraphicFramePr>
        <p:xfrm>
          <a:off x="8004875" y="3041193"/>
          <a:ext cx="3578945" cy="285579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09370">
                  <a:extLst>
                    <a:ext uri="{9D8B030D-6E8A-4147-A177-3AD203B41FA5}">
                      <a16:colId xmlns="" xmlns:a16="http://schemas.microsoft.com/office/drawing/2014/main" val="2879619367"/>
                    </a:ext>
                  </a:extLst>
                </a:gridCol>
                <a:gridCol w="962585">
                  <a:extLst>
                    <a:ext uri="{9D8B030D-6E8A-4147-A177-3AD203B41FA5}">
                      <a16:colId xmlns="" xmlns:a16="http://schemas.microsoft.com/office/drawing/2014/main" val="1290970431"/>
                    </a:ext>
                  </a:extLst>
                </a:gridCol>
                <a:gridCol w="1406990">
                  <a:extLst>
                    <a:ext uri="{9D8B030D-6E8A-4147-A177-3AD203B41FA5}">
                      <a16:colId xmlns="" xmlns:a16="http://schemas.microsoft.com/office/drawing/2014/main" val="3523051868"/>
                    </a:ext>
                  </a:extLst>
                </a:gridCol>
              </a:tblGrid>
              <a:tr h="422140"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Aspek</a:t>
                      </a:r>
                      <a:endParaRPr lang="id-ID" sz="14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795" marR="10795" marT="10795" marB="0"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0016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i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Mean</a:t>
                      </a:r>
                      <a:endParaRPr lang="id-ID" sz="1400" b="0" i="1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795" marR="10795" marT="1079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0016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Interpretasi</a:t>
                      </a:r>
                    </a:p>
                  </a:txBody>
                  <a:tcPr marL="10795" marR="10795" marT="1079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000165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776812950"/>
                  </a:ext>
                </a:extLst>
              </a:tr>
              <a:tr h="486730"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0" i="1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Learnability</a:t>
                      </a:r>
                      <a:endParaRPr lang="id-ID" sz="14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795" marR="10795" marT="10795" marB="0" anchor="ctr">
                    <a:lnR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3,25</a:t>
                      </a:r>
                    </a:p>
                  </a:txBody>
                  <a:tcPr marL="10795" marR="10795" marT="10795" marB="0" anchor="ctr">
                    <a:lnL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SB</a:t>
                      </a:r>
                    </a:p>
                  </a:txBody>
                  <a:tcPr marL="10795" marR="10795" marT="10795" marB="0" anchor="ctr">
                    <a:lnL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676432178"/>
                  </a:ext>
                </a:extLst>
              </a:tr>
              <a:tr h="486730"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u="none" strike="noStrike" dirty="0" err="1">
                          <a:effectLst/>
                        </a:rPr>
                        <a:t>Efficiency</a:t>
                      </a:r>
                      <a:endParaRPr lang="id-ID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795" marR="10795" marT="10795" marB="0" anchor="ctr">
                    <a:lnR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2,00</a:t>
                      </a:r>
                    </a:p>
                  </a:txBody>
                  <a:tcPr marL="10795" marR="10795" marT="10795" marB="0" anchor="ctr">
                    <a:lnL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1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KB</a:t>
                      </a:r>
                    </a:p>
                  </a:txBody>
                  <a:tcPr marL="10795" marR="10795" marT="10795" marB="0" anchor="ctr">
                    <a:lnL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874556253"/>
                  </a:ext>
                </a:extLst>
              </a:tr>
              <a:tr h="486730"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u="none" strike="noStrike" dirty="0" err="1">
                          <a:effectLst/>
                        </a:rPr>
                        <a:t>Memorability</a:t>
                      </a:r>
                      <a:endParaRPr lang="id-ID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795" marR="10795" marT="10795" marB="0" anchor="ctr">
                    <a:lnR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3,36</a:t>
                      </a:r>
                    </a:p>
                  </a:txBody>
                  <a:tcPr marL="10795" marR="10795" marT="10795" marB="0" anchor="ctr">
                    <a:lnL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SB</a:t>
                      </a:r>
                    </a:p>
                  </a:txBody>
                  <a:tcPr marL="10795" marR="10795" marT="10795" marB="0" anchor="ctr">
                    <a:lnL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706183136"/>
                  </a:ext>
                </a:extLst>
              </a:tr>
              <a:tr h="486730"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0" i="1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Few</a:t>
                      </a:r>
                      <a:r>
                        <a:rPr lang="id-ID" sz="14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id-ID" sz="1400" b="0" i="1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Errors</a:t>
                      </a:r>
                      <a:endParaRPr lang="id-ID" sz="14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795" marR="10795" marT="10795" marB="0" anchor="ctr">
                    <a:lnR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2,82</a:t>
                      </a:r>
                    </a:p>
                  </a:txBody>
                  <a:tcPr marL="10795" marR="10795" marT="10795" marB="0" anchor="ctr">
                    <a:lnL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B</a:t>
                      </a:r>
                    </a:p>
                  </a:txBody>
                  <a:tcPr marL="10795" marR="10795" marT="10795" marB="0" anchor="ctr">
                    <a:lnL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17862331"/>
                  </a:ext>
                </a:extLst>
              </a:tr>
              <a:tr h="486730"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0" i="1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Satisfaction</a:t>
                      </a:r>
                      <a:endParaRPr lang="id-ID" sz="14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795" marR="10795" marT="10795" marB="0" anchor="ctr">
                    <a:lnR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2,69</a:t>
                      </a:r>
                    </a:p>
                  </a:txBody>
                  <a:tcPr marL="10795" marR="10795" marT="10795" marB="0" anchor="ctr">
                    <a:lnL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1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KB</a:t>
                      </a:r>
                    </a:p>
                  </a:txBody>
                  <a:tcPr marL="10795" marR="10795" marT="10795" marB="0" anchor="ctr">
                    <a:lnL w="1270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rgbClr val="0001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="" xmlns:a16="http://schemas.microsoft.com/office/drawing/2014/main" val="113449121"/>
                  </a:ext>
                </a:extLst>
              </a:tr>
            </a:tbl>
          </a:graphicData>
        </a:graphic>
      </p:graphicFrame>
      <p:sp>
        <p:nvSpPr>
          <p:cNvPr id="5" name="Oval 4">
            <a:extLst>
              <a:ext uri="{FF2B5EF4-FFF2-40B4-BE49-F238E27FC236}">
                <a16:creationId xmlns="" xmlns:a16="http://schemas.microsoft.com/office/drawing/2014/main" id="{233988F4-9271-4F21-A25F-9E24A002E3C9}"/>
              </a:ext>
            </a:extLst>
          </p:cNvPr>
          <p:cNvSpPr/>
          <p:nvPr/>
        </p:nvSpPr>
        <p:spPr>
          <a:xfrm>
            <a:off x="4345436" y="6914492"/>
            <a:ext cx="293694" cy="293694"/>
          </a:xfrm>
          <a:prstGeom prst="ellipse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72" name="Grafik 71">
            <a:hlinkClick r:id="rId2" action="ppaction://hlinksldjump"/>
            <a:extLst>
              <a:ext uri="{FF2B5EF4-FFF2-40B4-BE49-F238E27FC236}">
                <a16:creationId xmlns="" xmlns:a16="http://schemas.microsoft.com/office/drawing/2014/main" id="{DD38B205-5E00-44CB-90C9-F4E0DBCEDA6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438206" y="6979122"/>
            <a:ext cx="96684" cy="161140"/>
          </a:xfrm>
          <a:prstGeom prst="rect">
            <a:avLst/>
          </a:prstGeom>
        </p:spPr>
      </p:pic>
      <p:sp>
        <p:nvSpPr>
          <p:cNvPr id="73" name="Oval 72">
            <a:hlinkClick r:id="rId9" action="ppaction://hlinksldjump"/>
            <a:extLst>
              <a:ext uri="{FF2B5EF4-FFF2-40B4-BE49-F238E27FC236}">
                <a16:creationId xmlns="" xmlns:a16="http://schemas.microsoft.com/office/drawing/2014/main" id="{5B44BB67-FC4F-438F-8A1B-F1BE370E3E53}"/>
              </a:ext>
            </a:extLst>
          </p:cNvPr>
          <p:cNvSpPr/>
          <p:nvPr/>
        </p:nvSpPr>
        <p:spPr>
          <a:xfrm>
            <a:off x="7552870" y="6251084"/>
            <a:ext cx="293694" cy="29369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pic>
        <p:nvPicPr>
          <p:cNvPr id="74" name="Grafik 73">
            <a:hlinkClick r:id="rId2" action="ppaction://hlinksldjump"/>
            <a:extLst>
              <a:ext uri="{FF2B5EF4-FFF2-40B4-BE49-F238E27FC236}">
                <a16:creationId xmlns="" xmlns:a16="http://schemas.microsoft.com/office/drawing/2014/main" id="{2DCCB213-CA13-453F-A509-96D9CDA2ACF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flipH="1">
            <a:off x="7660037" y="6316860"/>
            <a:ext cx="96684" cy="161140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="" xmlns:a16="http://schemas.microsoft.com/office/drawing/2014/main" id="{4F884A78-FB06-4449-9D3D-FB39C4CEAA44}"/>
              </a:ext>
            </a:extLst>
          </p:cNvPr>
          <p:cNvSpPr/>
          <p:nvPr/>
        </p:nvSpPr>
        <p:spPr>
          <a:xfrm>
            <a:off x="4839560" y="6303665"/>
            <a:ext cx="189721" cy="189721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5" name="Oval 74">
            <a:extLst>
              <a:ext uri="{FF2B5EF4-FFF2-40B4-BE49-F238E27FC236}">
                <a16:creationId xmlns="" xmlns:a16="http://schemas.microsoft.com/office/drawing/2014/main" id="{DCDEC42E-37AF-4B6C-8F7D-DA5EBC7A3690}"/>
              </a:ext>
            </a:extLst>
          </p:cNvPr>
          <p:cNvSpPr/>
          <p:nvPr/>
        </p:nvSpPr>
        <p:spPr>
          <a:xfrm>
            <a:off x="5228180" y="6303665"/>
            <a:ext cx="189721" cy="189721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6" name="Oval 75">
            <a:extLst>
              <a:ext uri="{FF2B5EF4-FFF2-40B4-BE49-F238E27FC236}">
                <a16:creationId xmlns="" xmlns:a16="http://schemas.microsoft.com/office/drawing/2014/main" id="{5F7EB716-EDDE-4311-9757-5117670DEF1C}"/>
              </a:ext>
            </a:extLst>
          </p:cNvPr>
          <p:cNvSpPr/>
          <p:nvPr/>
        </p:nvSpPr>
        <p:spPr>
          <a:xfrm>
            <a:off x="6005420" y="6303664"/>
            <a:ext cx="189721" cy="189721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7" name="Oval 76">
            <a:extLst>
              <a:ext uri="{FF2B5EF4-FFF2-40B4-BE49-F238E27FC236}">
                <a16:creationId xmlns="" xmlns:a16="http://schemas.microsoft.com/office/drawing/2014/main" id="{9BD45A4A-1767-4D82-814E-8B7026757E04}"/>
              </a:ext>
            </a:extLst>
          </p:cNvPr>
          <p:cNvSpPr/>
          <p:nvPr/>
        </p:nvSpPr>
        <p:spPr>
          <a:xfrm>
            <a:off x="5616800" y="6303664"/>
            <a:ext cx="189721" cy="189721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8" name="Oval 77">
            <a:extLst>
              <a:ext uri="{FF2B5EF4-FFF2-40B4-BE49-F238E27FC236}">
                <a16:creationId xmlns="" xmlns:a16="http://schemas.microsoft.com/office/drawing/2014/main" id="{17C3FF37-4C17-468C-B9DB-BB9232F65F70}"/>
              </a:ext>
            </a:extLst>
          </p:cNvPr>
          <p:cNvSpPr/>
          <p:nvPr/>
        </p:nvSpPr>
        <p:spPr>
          <a:xfrm>
            <a:off x="6782660" y="6303664"/>
            <a:ext cx="189721" cy="189721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9" name="Oval 78">
            <a:extLst>
              <a:ext uri="{FF2B5EF4-FFF2-40B4-BE49-F238E27FC236}">
                <a16:creationId xmlns="" xmlns:a16="http://schemas.microsoft.com/office/drawing/2014/main" id="{493E50BC-741B-494D-9CFE-EC2D6029E35F}"/>
              </a:ext>
            </a:extLst>
          </p:cNvPr>
          <p:cNvSpPr/>
          <p:nvPr/>
        </p:nvSpPr>
        <p:spPr>
          <a:xfrm>
            <a:off x="6394040" y="6303664"/>
            <a:ext cx="189721" cy="189721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0" name="Oval 79">
            <a:extLst>
              <a:ext uri="{FF2B5EF4-FFF2-40B4-BE49-F238E27FC236}">
                <a16:creationId xmlns="" xmlns:a16="http://schemas.microsoft.com/office/drawing/2014/main" id="{90C8C5CC-AE8E-41DB-B2FF-EA844672310F}"/>
              </a:ext>
            </a:extLst>
          </p:cNvPr>
          <p:cNvSpPr/>
          <p:nvPr/>
        </p:nvSpPr>
        <p:spPr>
          <a:xfrm>
            <a:off x="7167765" y="6304667"/>
            <a:ext cx="189721" cy="189721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182664977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>
        <p159:morph option="byChar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accel="15000" decel="8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accel="15000" decel="85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accel="15000" decel="85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ersegi Panjang: Sudut Lengkung 38">
            <a:extLst>
              <a:ext uri="{FF2B5EF4-FFF2-40B4-BE49-F238E27FC236}">
                <a16:creationId xmlns="" xmlns:a16="http://schemas.microsoft.com/office/drawing/2014/main" id="{F38A3158-C814-4C01-B120-F04758EB9C2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pic>
        <p:nvPicPr>
          <p:cNvPr id="8" name="Grafik 7">
            <a:hlinkClick r:id="rId2" action="ppaction://hlinksldjump"/>
            <a:extLst>
              <a:ext uri="{FF2B5EF4-FFF2-40B4-BE49-F238E27FC236}">
                <a16:creationId xmlns="" xmlns:a16="http://schemas.microsoft.com/office/drawing/2014/main" id="{B6DC7543-2432-4315-816A-21CF84830C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0532" y="530074"/>
            <a:ext cx="133668" cy="222780"/>
          </a:xfrm>
          <a:prstGeom prst="rect">
            <a:avLst/>
          </a:prstGeom>
        </p:spPr>
      </p:pic>
      <p:pic>
        <p:nvPicPr>
          <p:cNvPr id="37" name="Grafik 2" descr="Ponsel Pintar">
            <a:extLst>
              <a:ext uri="{FF2B5EF4-FFF2-40B4-BE49-F238E27FC236}">
                <a16:creationId xmlns="" xmlns:a16="http://schemas.microsoft.com/office/drawing/2014/main" id="{0FE0534B-E40E-4EAD-AFF3-8BF512B7299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666750" y="392862"/>
            <a:ext cx="466725" cy="466725"/>
          </a:xfrm>
          <a:prstGeom prst="rect">
            <a:avLst/>
          </a:prstGeom>
        </p:spPr>
      </p:pic>
      <p:sp>
        <p:nvSpPr>
          <p:cNvPr id="38" name="Kotak Teks 3">
            <a:extLst>
              <a:ext uri="{FF2B5EF4-FFF2-40B4-BE49-F238E27FC236}">
                <a16:creationId xmlns="" xmlns:a16="http://schemas.microsoft.com/office/drawing/2014/main" id="{EB1AE104-199A-45F5-BCC5-B070E3441B4B}"/>
              </a:ext>
            </a:extLst>
          </p:cNvPr>
          <p:cNvSpPr txBox="1"/>
          <p:nvPr/>
        </p:nvSpPr>
        <p:spPr>
          <a:xfrm>
            <a:off x="1162050" y="364614"/>
            <a:ext cx="40444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2800" b="1" dirty="0">
                <a:solidFill>
                  <a:schemeClr val="bg1"/>
                </a:solidFill>
              </a:rPr>
              <a:t>HASIL DAN PEMBAHASAN</a:t>
            </a:r>
          </a:p>
        </p:txBody>
      </p:sp>
      <p:pic>
        <p:nvPicPr>
          <p:cNvPr id="17" name="Picture 101">
            <a:extLst>
              <a:ext uri="{FF2B5EF4-FFF2-40B4-BE49-F238E27FC236}">
                <a16:creationId xmlns="" xmlns:a16="http://schemas.microsoft.com/office/drawing/2014/main" id="{8F8BC51D-0CC0-4C6E-8597-A5B0816F2E02}"/>
              </a:ext>
            </a:extLst>
          </p:cNvPr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590" y="1159878"/>
            <a:ext cx="1447800" cy="3220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Picture 103">
            <a:extLst>
              <a:ext uri="{FF2B5EF4-FFF2-40B4-BE49-F238E27FC236}">
                <a16:creationId xmlns="" xmlns:a16="http://schemas.microsoft.com/office/drawing/2014/main" id="{1AE13803-8EF7-4050-ABC7-5896A4CAF9AC}"/>
              </a:ext>
            </a:extLst>
          </p:cNvPr>
          <p:cNvPicPr/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8688" y="1160970"/>
            <a:ext cx="1809998" cy="3219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Picture 27">
            <a:extLst>
              <a:ext uri="{FF2B5EF4-FFF2-40B4-BE49-F238E27FC236}">
                <a16:creationId xmlns="" xmlns:a16="http://schemas.microsoft.com/office/drawing/2014/main" id="{42FA72DB-60F0-4F9B-B24A-1ABD2797F9F6}"/>
              </a:ext>
            </a:extLst>
          </p:cNvPr>
          <p:cNvPicPr/>
          <p:nvPr/>
        </p:nvPicPr>
        <p:blipFill>
          <a:blip r:embed="rId9"/>
          <a:stretch>
            <a:fillRect/>
          </a:stretch>
        </p:blipFill>
        <p:spPr>
          <a:xfrm>
            <a:off x="4498254" y="1159877"/>
            <a:ext cx="1447800" cy="3218477"/>
          </a:xfrm>
          <a:prstGeom prst="rect">
            <a:avLst/>
          </a:prstGeom>
        </p:spPr>
      </p:pic>
      <p:pic>
        <p:nvPicPr>
          <p:cNvPr id="22" name="Picture 52">
            <a:extLst>
              <a:ext uri="{FF2B5EF4-FFF2-40B4-BE49-F238E27FC236}">
                <a16:creationId xmlns="" xmlns:a16="http://schemas.microsoft.com/office/drawing/2014/main" id="{24D1AC7C-A6BB-45D3-B0F2-0D45A232FDC0}"/>
              </a:ext>
            </a:extLst>
          </p:cNvPr>
          <p:cNvPicPr/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3696" y="1159877"/>
            <a:ext cx="1447800" cy="3221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Picture 70">
            <a:extLst>
              <a:ext uri="{FF2B5EF4-FFF2-40B4-BE49-F238E27FC236}">
                <a16:creationId xmlns="" xmlns:a16="http://schemas.microsoft.com/office/drawing/2014/main" id="{531A1030-D22E-4F13-A920-CA5E62CB95F5}"/>
              </a:ext>
            </a:extLst>
          </p:cNvPr>
          <p:cNvPicPr/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13"/>
          <a:stretch/>
        </p:blipFill>
        <p:spPr bwMode="auto">
          <a:xfrm>
            <a:off x="9810161" y="1159877"/>
            <a:ext cx="1818129" cy="321847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Kotak Teks 2">
            <a:extLst>
              <a:ext uri="{FF2B5EF4-FFF2-40B4-BE49-F238E27FC236}">
                <a16:creationId xmlns="" xmlns:a16="http://schemas.microsoft.com/office/drawing/2014/main" id="{DA439338-17FF-429A-973D-74C74EB3E619}"/>
              </a:ext>
            </a:extLst>
          </p:cNvPr>
          <p:cNvSpPr txBox="1"/>
          <p:nvPr/>
        </p:nvSpPr>
        <p:spPr>
          <a:xfrm>
            <a:off x="1497992" y="4516978"/>
            <a:ext cx="1702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Halaman</a:t>
            </a:r>
            <a:r>
              <a:rPr lang="id-ID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id-ID" b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login</a:t>
            </a:r>
            <a:endParaRPr lang="id-ID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5" name="Kotak Teks 34">
            <a:extLst>
              <a:ext uri="{FF2B5EF4-FFF2-40B4-BE49-F238E27FC236}">
                <a16:creationId xmlns="" xmlns:a16="http://schemas.microsoft.com/office/drawing/2014/main" id="{69F3AFB7-E291-40EC-848A-A3906B3DE3AA}"/>
              </a:ext>
            </a:extLst>
          </p:cNvPr>
          <p:cNvSpPr txBox="1"/>
          <p:nvPr/>
        </p:nvSpPr>
        <p:spPr>
          <a:xfrm>
            <a:off x="5106076" y="4516978"/>
            <a:ext cx="21002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Halaman</a:t>
            </a:r>
            <a:r>
              <a:rPr lang="id-ID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beranda</a:t>
            </a:r>
          </a:p>
        </p:txBody>
      </p:sp>
      <p:sp>
        <p:nvSpPr>
          <p:cNvPr id="36" name="Kotak Teks 35">
            <a:extLst>
              <a:ext uri="{FF2B5EF4-FFF2-40B4-BE49-F238E27FC236}">
                <a16:creationId xmlns="" xmlns:a16="http://schemas.microsoft.com/office/drawing/2014/main" id="{5F4B1D24-8027-488F-BBCB-D01E5AA569CD}"/>
              </a:ext>
            </a:extLst>
          </p:cNvPr>
          <p:cNvSpPr txBox="1"/>
          <p:nvPr/>
        </p:nvSpPr>
        <p:spPr>
          <a:xfrm>
            <a:off x="9405855" y="4516978"/>
            <a:ext cx="11144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Navigasi</a:t>
            </a:r>
          </a:p>
        </p:txBody>
      </p:sp>
      <p:sp>
        <p:nvSpPr>
          <p:cNvPr id="40" name="Kotak Teks 39">
            <a:extLst>
              <a:ext uri="{FF2B5EF4-FFF2-40B4-BE49-F238E27FC236}">
                <a16:creationId xmlns="" xmlns:a16="http://schemas.microsoft.com/office/drawing/2014/main" id="{D5B1D454-E072-4B3E-9DC4-26014D417AF2}"/>
              </a:ext>
            </a:extLst>
          </p:cNvPr>
          <p:cNvSpPr txBox="1"/>
          <p:nvPr/>
        </p:nvSpPr>
        <p:spPr>
          <a:xfrm>
            <a:off x="1427972" y="5004386"/>
            <a:ext cx="184274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96850" indent="-196850">
              <a:buFont typeface="Arial" panose="020B0604020202020204" pitchFamily="34" charset="0"/>
              <a:buChar char="•"/>
            </a:pPr>
            <a:r>
              <a:rPr lang="id-ID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Logo STIMIK ESQ</a:t>
            </a:r>
          </a:p>
          <a:p>
            <a:pPr marL="196850" indent="-196850">
              <a:buFont typeface="Arial" panose="020B0604020202020204" pitchFamily="34" charset="0"/>
              <a:buChar char="•"/>
            </a:pPr>
            <a:r>
              <a:rPr lang="id-ID" sz="1400" i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Text</a:t>
            </a:r>
            <a:r>
              <a:rPr lang="id-ID" sz="14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id-ID" sz="1400" i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field</a:t>
            </a:r>
            <a:r>
              <a:rPr lang="id-ID" sz="14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id-ID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NIM</a:t>
            </a:r>
          </a:p>
          <a:p>
            <a:pPr marL="196850" indent="-196850">
              <a:buFont typeface="Arial" panose="020B0604020202020204" pitchFamily="34" charset="0"/>
              <a:buChar char="•"/>
            </a:pPr>
            <a:r>
              <a:rPr lang="id-ID" sz="1400" i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Text</a:t>
            </a:r>
            <a:r>
              <a:rPr lang="id-ID" sz="14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id-ID" sz="1400" i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field</a:t>
            </a:r>
            <a:r>
              <a:rPr lang="id-ID" sz="14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id-ID" sz="1400" i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password</a:t>
            </a:r>
            <a:endParaRPr lang="id-ID" sz="1400" i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196850" indent="-196850">
              <a:buFont typeface="Arial" panose="020B0604020202020204" pitchFamily="34" charset="0"/>
              <a:buChar char="•"/>
            </a:pPr>
            <a:r>
              <a:rPr lang="id-ID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Tombol </a:t>
            </a:r>
            <a:r>
              <a:rPr lang="id-ID" sz="1400" i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login</a:t>
            </a:r>
            <a:endParaRPr lang="id-ID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1" name="Kotak Teks 40">
            <a:extLst>
              <a:ext uri="{FF2B5EF4-FFF2-40B4-BE49-F238E27FC236}">
                <a16:creationId xmlns="" xmlns:a16="http://schemas.microsoft.com/office/drawing/2014/main" id="{14D74C30-E653-41DF-94CC-6A6971AB264C}"/>
              </a:ext>
            </a:extLst>
          </p:cNvPr>
          <p:cNvSpPr txBox="1"/>
          <p:nvPr/>
        </p:nvSpPr>
        <p:spPr>
          <a:xfrm>
            <a:off x="4851931" y="4993811"/>
            <a:ext cx="261481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96850" indent="-196850">
              <a:buFont typeface="Arial" panose="020B0604020202020204" pitchFamily="34" charset="0"/>
              <a:buChar char="•"/>
            </a:pPr>
            <a:r>
              <a:rPr lang="id-ID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Ringkasan status mahasiswa</a:t>
            </a:r>
          </a:p>
          <a:p>
            <a:pPr marL="196850" indent="-196850">
              <a:buFont typeface="Arial" panose="020B0604020202020204" pitchFamily="34" charset="0"/>
              <a:buChar char="•"/>
            </a:pPr>
            <a:r>
              <a:rPr lang="id-ID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Grafik IPK setiap semester</a:t>
            </a:r>
          </a:p>
          <a:p>
            <a:pPr marL="196850" indent="-196850">
              <a:buFont typeface="Arial" panose="020B0604020202020204" pitchFamily="34" charset="0"/>
              <a:buChar char="•"/>
            </a:pPr>
            <a:r>
              <a:rPr lang="id-ID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Kalender akademik</a:t>
            </a:r>
          </a:p>
        </p:txBody>
      </p:sp>
      <p:sp>
        <p:nvSpPr>
          <p:cNvPr id="43" name="Kotak Teks 42">
            <a:extLst>
              <a:ext uri="{FF2B5EF4-FFF2-40B4-BE49-F238E27FC236}">
                <a16:creationId xmlns="" xmlns:a16="http://schemas.microsoft.com/office/drawing/2014/main" id="{972A36BE-357A-4139-8A98-1BF5B059C550}"/>
              </a:ext>
            </a:extLst>
          </p:cNvPr>
          <p:cNvSpPr txBox="1"/>
          <p:nvPr/>
        </p:nvSpPr>
        <p:spPr>
          <a:xfrm>
            <a:off x="8957318" y="5004386"/>
            <a:ext cx="19352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Tombol untuk ke setiap  menu aplikasi</a:t>
            </a:r>
          </a:p>
        </p:txBody>
      </p:sp>
      <p:pic>
        <p:nvPicPr>
          <p:cNvPr id="45" name="Picture 45">
            <a:extLst>
              <a:ext uri="{FF2B5EF4-FFF2-40B4-BE49-F238E27FC236}">
                <a16:creationId xmlns="" xmlns:a16="http://schemas.microsoft.com/office/drawing/2014/main" id="{4E466F6A-D324-4F04-A9BD-6A5A143ED03D}"/>
              </a:ext>
            </a:extLst>
          </p:cNvPr>
          <p:cNvPicPr/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1387" y="1153851"/>
            <a:ext cx="1809998" cy="3219785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Oval 45">
            <a:hlinkClick r:id="rId13" action="ppaction://hlinksldjump"/>
            <a:extLst>
              <a:ext uri="{FF2B5EF4-FFF2-40B4-BE49-F238E27FC236}">
                <a16:creationId xmlns="" xmlns:a16="http://schemas.microsoft.com/office/drawing/2014/main" id="{00ADE2B3-05B3-4D26-B351-C1B6C748CDC9}"/>
              </a:ext>
            </a:extLst>
          </p:cNvPr>
          <p:cNvSpPr/>
          <p:nvPr/>
        </p:nvSpPr>
        <p:spPr>
          <a:xfrm>
            <a:off x="4345436" y="6251084"/>
            <a:ext cx="293694" cy="29369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47" name="Grafik 46">
            <a:hlinkClick r:id="rId2" action="ppaction://hlinksldjump"/>
            <a:extLst>
              <a:ext uri="{FF2B5EF4-FFF2-40B4-BE49-F238E27FC236}">
                <a16:creationId xmlns="" xmlns:a16="http://schemas.microsoft.com/office/drawing/2014/main" id="{FB72FB60-EF09-4DB8-9E71-A8D63DCEA3F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438206" y="6315714"/>
            <a:ext cx="96684" cy="161140"/>
          </a:xfrm>
          <a:prstGeom prst="rect">
            <a:avLst/>
          </a:prstGeom>
        </p:spPr>
      </p:pic>
      <p:sp>
        <p:nvSpPr>
          <p:cNvPr id="48" name="Oval 47">
            <a:hlinkClick r:id="rId16" action="ppaction://hlinksldjump"/>
            <a:extLst>
              <a:ext uri="{FF2B5EF4-FFF2-40B4-BE49-F238E27FC236}">
                <a16:creationId xmlns="" xmlns:a16="http://schemas.microsoft.com/office/drawing/2014/main" id="{CE950C57-A2E3-4E54-A9A3-4E4943B055C7}"/>
              </a:ext>
            </a:extLst>
          </p:cNvPr>
          <p:cNvSpPr/>
          <p:nvPr/>
        </p:nvSpPr>
        <p:spPr>
          <a:xfrm>
            <a:off x="7552870" y="6251084"/>
            <a:ext cx="293694" cy="29369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pic>
        <p:nvPicPr>
          <p:cNvPr id="49" name="Grafik 48">
            <a:hlinkClick r:id="rId2" action="ppaction://hlinksldjump"/>
            <a:extLst>
              <a:ext uri="{FF2B5EF4-FFF2-40B4-BE49-F238E27FC236}">
                <a16:creationId xmlns="" xmlns:a16="http://schemas.microsoft.com/office/drawing/2014/main" id="{A8FDD402-20C5-498A-B7B7-68429A24C54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 flipH="1">
            <a:off x="7660037" y="6316860"/>
            <a:ext cx="96684" cy="161140"/>
          </a:xfrm>
          <a:prstGeom prst="rect">
            <a:avLst/>
          </a:prstGeom>
        </p:spPr>
      </p:pic>
      <p:sp>
        <p:nvSpPr>
          <p:cNvPr id="50" name="Oval 49">
            <a:extLst>
              <a:ext uri="{FF2B5EF4-FFF2-40B4-BE49-F238E27FC236}">
                <a16:creationId xmlns="" xmlns:a16="http://schemas.microsoft.com/office/drawing/2014/main" id="{A5DE3E65-80DF-4DFC-B6BD-B7CA970CFB97}"/>
              </a:ext>
            </a:extLst>
          </p:cNvPr>
          <p:cNvSpPr/>
          <p:nvPr/>
        </p:nvSpPr>
        <p:spPr>
          <a:xfrm>
            <a:off x="4839560" y="6303665"/>
            <a:ext cx="189721" cy="189721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1" name="Oval 50">
            <a:extLst>
              <a:ext uri="{FF2B5EF4-FFF2-40B4-BE49-F238E27FC236}">
                <a16:creationId xmlns="" xmlns:a16="http://schemas.microsoft.com/office/drawing/2014/main" id="{612A8473-54C2-4125-9D8C-D145F871C005}"/>
              </a:ext>
            </a:extLst>
          </p:cNvPr>
          <p:cNvSpPr/>
          <p:nvPr/>
        </p:nvSpPr>
        <p:spPr>
          <a:xfrm>
            <a:off x="5228180" y="6303665"/>
            <a:ext cx="189721" cy="189721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2" name="Oval 51">
            <a:extLst>
              <a:ext uri="{FF2B5EF4-FFF2-40B4-BE49-F238E27FC236}">
                <a16:creationId xmlns="" xmlns:a16="http://schemas.microsoft.com/office/drawing/2014/main" id="{0545737A-624D-4644-87D6-5EFC1C06EB91}"/>
              </a:ext>
            </a:extLst>
          </p:cNvPr>
          <p:cNvSpPr/>
          <p:nvPr/>
        </p:nvSpPr>
        <p:spPr>
          <a:xfrm>
            <a:off x="6005420" y="6303664"/>
            <a:ext cx="189721" cy="189721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3" name="Oval 52">
            <a:extLst>
              <a:ext uri="{FF2B5EF4-FFF2-40B4-BE49-F238E27FC236}">
                <a16:creationId xmlns="" xmlns:a16="http://schemas.microsoft.com/office/drawing/2014/main" id="{B487ABA6-D9D3-430C-AEAE-5A3BAA917D68}"/>
              </a:ext>
            </a:extLst>
          </p:cNvPr>
          <p:cNvSpPr/>
          <p:nvPr/>
        </p:nvSpPr>
        <p:spPr>
          <a:xfrm>
            <a:off x="5616800" y="6303664"/>
            <a:ext cx="189721" cy="189721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4" name="Oval 53">
            <a:extLst>
              <a:ext uri="{FF2B5EF4-FFF2-40B4-BE49-F238E27FC236}">
                <a16:creationId xmlns="" xmlns:a16="http://schemas.microsoft.com/office/drawing/2014/main" id="{BE427884-9812-4D78-83DC-F4964D1F110B}"/>
              </a:ext>
            </a:extLst>
          </p:cNvPr>
          <p:cNvSpPr/>
          <p:nvPr/>
        </p:nvSpPr>
        <p:spPr>
          <a:xfrm>
            <a:off x="6782660" y="6303664"/>
            <a:ext cx="189721" cy="189721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5" name="Oval 54">
            <a:extLst>
              <a:ext uri="{FF2B5EF4-FFF2-40B4-BE49-F238E27FC236}">
                <a16:creationId xmlns="" xmlns:a16="http://schemas.microsoft.com/office/drawing/2014/main" id="{6D5FA9A5-A5C1-4EF1-9DA8-2A8277B8BF27}"/>
              </a:ext>
            </a:extLst>
          </p:cNvPr>
          <p:cNvSpPr/>
          <p:nvPr/>
        </p:nvSpPr>
        <p:spPr>
          <a:xfrm>
            <a:off x="6394040" y="6303664"/>
            <a:ext cx="189721" cy="189721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6" name="Oval 55">
            <a:extLst>
              <a:ext uri="{FF2B5EF4-FFF2-40B4-BE49-F238E27FC236}">
                <a16:creationId xmlns="" xmlns:a16="http://schemas.microsoft.com/office/drawing/2014/main" id="{656B35DC-CCBC-4B43-B66D-77B09282BDB8}"/>
              </a:ext>
            </a:extLst>
          </p:cNvPr>
          <p:cNvSpPr/>
          <p:nvPr/>
        </p:nvSpPr>
        <p:spPr>
          <a:xfrm>
            <a:off x="7167765" y="6304667"/>
            <a:ext cx="189721" cy="189721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403243938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1618</TotalTime>
  <Words>1100</Words>
  <Application>Microsoft Office PowerPoint</Application>
  <PresentationFormat>Custom</PresentationFormat>
  <Paragraphs>555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6" baseType="lpstr">
      <vt:lpstr>Arial</vt:lpstr>
      <vt:lpstr>Century Gothic</vt:lpstr>
      <vt:lpstr>Wingdings</vt:lpstr>
      <vt:lpstr>Bebas Kai</vt:lpstr>
      <vt:lpstr>Yu Mincho</vt:lpstr>
      <vt:lpstr>Times New Roman</vt:lpstr>
      <vt:lpstr>Calibri</vt:lpstr>
      <vt:lpstr>Segoe UI</vt:lpstr>
      <vt:lpstr>Calibri Light</vt:lpstr>
      <vt:lpstr>Tema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Presentasi PowerPoint</dc:title>
  <dc:creator>Uther Matsu</dc:creator>
  <cp:lastModifiedBy>EBS</cp:lastModifiedBy>
  <cp:revision>6</cp:revision>
  <dcterms:created xsi:type="dcterms:W3CDTF">2021-06-22T03:04:59Z</dcterms:created>
  <dcterms:modified xsi:type="dcterms:W3CDTF">2022-06-21T05:37:33Z</dcterms:modified>
</cp:coreProperties>
</file>